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60" r:id="rId1"/>
  </p:sldMasterIdLst>
  <p:notesMasterIdLst>
    <p:notesMasterId r:id="rId18"/>
  </p:notesMasterIdLst>
  <p:sldIdLst>
    <p:sldId id="268" r:id="rId2"/>
    <p:sldId id="273" r:id="rId3"/>
    <p:sldId id="276" r:id="rId4"/>
    <p:sldId id="274" r:id="rId5"/>
    <p:sldId id="275" r:id="rId6"/>
    <p:sldId id="277" r:id="rId7"/>
    <p:sldId id="278" r:id="rId8"/>
    <p:sldId id="279" r:id="rId9"/>
    <p:sldId id="286" r:id="rId10"/>
    <p:sldId id="280" r:id="rId11"/>
    <p:sldId id="281" r:id="rId12"/>
    <p:sldId id="282" r:id="rId13"/>
    <p:sldId id="283" r:id="rId14"/>
    <p:sldId id="284" r:id="rId15"/>
    <p:sldId id="285"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B8B"/>
    <a:srgbClr val="005293"/>
    <a:srgbClr val="660066"/>
    <a:srgbClr val="FFFFFF"/>
    <a:srgbClr val="CC00CC"/>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428D54-F968-4A07-AC6D-C46AD06BBBE4}" v="190" dt="2022-11-29T20:25:17.857"/>
    <p1510:client id="{F159B886-8741-40F7-AE33-A90EB35C8494}" v="4" dt="2022-11-30T10:39:54.64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56236" autoAdjust="0"/>
  </p:normalViewPr>
  <p:slideViewPr>
    <p:cSldViewPr snapToGrid="0">
      <p:cViewPr varScale="1">
        <p:scale>
          <a:sx n="100" d="100"/>
          <a:sy n="100"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jiwat0601 藤原隆弘" userId="e9715227e0e834e8" providerId="LiveId" clId="{3B428D54-F968-4A07-AC6D-C46AD06BBBE4}"/>
    <pc:docChg chg="undo redo custSel addSld delSld modSld sldOrd modMainMaster">
      <pc:chgData name="fujiwat0601 藤原隆弘" userId="e9715227e0e834e8" providerId="LiveId" clId="{3B428D54-F968-4A07-AC6D-C46AD06BBBE4}" dt="2022-11-29T20:26:50.715" v="7564" actId="115"/>
      <pc:docMkLst>
        <pc:docMk/>
      </pc:docMkLst>
      <pc:sldChg chg="del">
        <pc:chgData name="fujiwat0601 藤原隆弘" userId="e9715227e0e834e8" providerId="LiveId" clId="{3B428D54-F968-4A07-AC6D-C46AD06BBBE4}" dt="2022-11-28T09:18:37.321" v="203" actId="47"/>
        <pc:sldMkLst>
          <pc:docMk/>
          <pc:sldMk cId="3097400571" sldId="257"/>
        </pc:sldMkLst>
      </pc:sldChg>
      <pc:sldChg chg="del">
        <pc:chgData name="fujiwat0601 藤原隆弘" userId="e9715227e0e834e8" providerId="LiveId" clId="{3B428D54-F968-4A07-AC6D-C46AD06BBBE4}" dt="2022-11-28T09:11:58.359" v="0" actId="47"/>
        <pc:sldMkLst>
          <pc:docMk/>
          <pc:sldMk cId="4142749624" sldId="258"/>
        </pc:sldMkLst>
      </pc:sldChg>
      <pc:sldChg chg="del">
        <pc:chgData name="fujiwat0601 藤原隆弘" userId="e9715227e0e834e8" providerId="LiveId" clId="{3B428D54-F968-4A07-AC6D-C46AD06BBBE4}" dt="2022-11-28T09:11:58.359" v="0" actId="47"/>
        <pc:sldMkLst>
          <pc:docMk/>
          <pc:sldMk cId="3481880536" sldId="259"/>
        </pc:sldMkLst>
      </pc:sldChg>
      <pc:sldChg chg="del">
        <pc:chgData name="fujiwat0601 藤原隆弘" userId="e9715227e0e834e8" providerId="LiveId" clId="{3B428D54-F968-4A07-AC6D-C46AD06BBBE4}" dt="2022-11-28T09:11:58.359" v="0" actId="47"/>
        <pc:sldMkLst>
          <pc:docMk/>
          <pc:sldMk cId="1721051253" sldId="260"/>
        </pc:sldMkLst>
      </pc:sldChg>
      <pc:sldChg chg="del">
        <pc:chgData name="fujiwat0601 藤原隆弘" userId="e9715227e0e834e8" providerId="LiveId" clId="{3B428D54-F968-4A07-AC6D-C46AD06BBBE4}" dt="2022-11-28T09:11:58.359" v="0" actId="47"/>
        <pc:sldMkLst>
          <pc:docMk/>
          <pc:sldMk cId="2937519828" sldId="261"/>
        </pc:sldMkLst>
      </pc:sldChg>
      <pc:sldChg chg="del">
        <pc:chgData name="fujiwat0601 藤原隆弘" userId="e9715227e0e834e8" providerId="LiveId" clId="{3B428D54-F968-4A07-AC6D-C46AD06BBBE4}" dt="2022-11-28T09:11:58.359" v="0" actId="47"/>
        <pc:sldMkLst>
          <pc:docMk/>
          <pc:sldMk cId="1488676063" sldId="262"/>
        </pc:sldMkLst>
      </pc:sldChg>
      <pc:sldChg chg="del">
        <pc:chgData name="fujiwat0601 藤原隆弘" userId="e9715227e0e834e8" providerId="LiveId" clId="{3B428D54-F968-4A07-AC6D-C46AD06BBBE4}" dt="2022-11-28T09:11:58.359" v="0" actId="47"/>
        <pc:sldMkLst>
          <pc:docMk/>
          <pc:sldMk cId="286306652" sldId="263"/>
        </pc:sldMkLst>
      </pc:sldChg>
      <pc:sldChg chg="del">
        <pc:chgData name="fujiwat0601 藤原隆弘" userId="e9715227e0e834e8" providerId="LiveId" clId="{3B428D54-F968-4A07-AC6D-C46AD06BBBE4}" dt="2022-11-28T09:11:58.359" v="0" actId="47"/>
        <pc:sldMkLst>
          <pc:docMk/>
          <pc:sldMk cId="2558195206" sldId="265"/>
        </pc:sldMkLst>
      </pc:sldChg>
      <pc:sldChg chg="del">
        <pc:chgData name="fujiwat0601 藤原隆弘" userId="e9715227e0e834e8" providerId="LiveId" clId="{3B428D54-F968-4A07-AC6D-C46AD06BBBE4}" dt="2022-11-28T09:11:58.359" v="0" actId="47"/>
        <pc:sldMkLst>
          <pc:docMk/>
          <pc:sldMk cId="3244301316" sldId="266"/>
        </pc:sldMkLst>
      </pc:sldChg>
      <pc:sldChg chg="del">
        <pc:chgData name="fujiwat0601 藤原隆弘" userId="e9715227e0e834e8" providerId="LiveId" clId="{3B428D54-F968-4A07-AC6D-C46AD06BBBE4}" dt="2022-11-28T09:11:58.359" v="0" actId="47"/>
        <pc:sldMkLst>
          <pc:docMk/>
          <pc:sldMk cId="1257190737" sldId="267"/>
        </pc:sldMkLst>
      </pc:sldChg>
      <pc:sldChg chg="addSp delSp modSp mod">
        <pc:chgData name="fujiwat0601 藤原隆弘" userId="e9715227e0e834e8" providerId="LiveId" clId="{3B428D54-F968-4A07-AC6D-C46AD06BBBE4}" dt="2022-11-29T20:23:33.318" v="7509" actId="20577"/>
        <pc:sldMkLst>
          <pc:docMk/>
          <pc:sldMk cId="2365826711" sldId="268"/>
        </pc:sldMkLst>
        <pc:spChg chg="add del">
          <ac:chgData name="fujiwat0601 藤原隆弘" userId="e9715227e0e834e8" providerId="LiveId" clId="{3B428D54-F968-4A07-AC6D-C46AD06BBBE4}" dt="2022-11-28T09:17:01.169" v="168"/>
          <ac:spMkLst>
            <pc:docMk/>
            <pc:sldMk cId="2365826711" sldId="268"/>
            <ac:spMk id="2" creationId="{25FF1BDE-5087-9CFC-8B02-976B2154A55C}"/>
          </ac:spMkLst>
        </pc:spChg>
        <pc:spChg chg="add mod">
          <ac:chgData name="fujiwat0601 藤原隆弘" userId="e9715227e0e834e8" providerId="LiveId" clId="{3B428D54-F968-4A07-AC6D-C46AD06BBBE4}" dt="2022-11-29T20:23:33.318" v="7509" actId="20577"/>
          <ac:spMkLst>
            <pc:docMk/>
            <pc:sldMk cId="2365826711" sldId="268"/>
            <ac:spMk id="2" creationId="{692BDF22-F78D-A84C-601E-EB48735652D6}"/>
          </ac:spMkLst>
        </pc:spChg>
        <pc:spChg chg="add del mod ord">
          <ac:chgData name="fujiwat0601 藤原隆弘" userId="e9715227e0e834e8" providerId="LiveId" clId="{3B428D54-F968-4A07-AC6D-C46AD06BBBE4}" dt="2022-11-28T09:45:45.484" v="622" actId="207"/>
          <ac:spMkLst>
            <pc:docMk/>
            <pc:sldMk cId="2365826711" sldId="268"/>
            <ac:spMk id="6" creationId="{A8E4EA10-39F0-5E45-2C5B-A572AD50C9FC}"/>
          </ac:spMkLst>
        </pc:spChg>
        <pc:spChg chg="add del mod ord">
          <ac:chgData name="fujiwat0601 藤原隆弘" userId="e9715227e0e834e8" providerId="LiveId" clId="{3B428D54-F968-4A07-AC6D-C46AD06BBBE4}" dt="2022-11-28T09:26:36.583" v="319" actId="166"/>
          <ac:spMkLst>
            <pc:docMk/>
            <pc:sldMk cId="2365826711" sldId="268"/>
            <ac:spMk id="7" creationId="{1BD1E14F-845B-053F-3660-FBDA1A0C31F4}"/>
          </ac:spMkLst>
        </pc:spChg>
        <pc:spChg chg="add del mod ord">
          <ac:chgData name="fujiwat0601 藤原隆弘" userId="e9715227e0e834e8" providerId="LiveId" clId="{3B428D54-F968-4A07-AC6D-C46AD06BBBE4}" dt="2022-11-28T12:45:52.392" v="2664" actId="207"/>
          <ac:spMkLst>
            <pc:docMk/>
            <pc:sldMk cId="2365826711" sldId="268"/>
            <ac:spMk id="8" creationId="{41FDF47D-189F-AA17-5217-FAFFFCC3AF7A}"/>
          </ac:spMkLst>
        </pc:spChg>
        <pc:spChg chg="add del mod">
          <ac:chgData name="fujiwat0601 藤原隆弘" userId="e9715227e0e834e8" providerId="LiveId" clId="{3B428D54-F968-4A07-AC6D-C46AD06BBBE4}" dt="2022-11-28T09:22:52.882" v="261" actId="21"/>
          <ac:spMkLst>
            <pc:docMk/>
            <pc:sldMk cId="2365826711" sldId="268"/>
            <ac:spMk id="13" creationId="{92FA3723-B09C-5182-CEFD-F321B15C8E56}"/>
          </ac:spMkLst>
        </pc:spChg>
        <pc:spChg chg="add del mod">
          <ac:chgData name="fujiwat0601 藤原隆弘" userId="e9715227e0e834e8" providerId="LiveId" clId="{3B428D54-F968-4A07-AC6D-C46AD06BBBE4}" dt="2022-11-28T09:22:52.882" v="261" actId="21"/>
          <ac:spMkLst>
            <pc:docMk/>
            <pc:sldMk cId="2365826711" sldId="268"/>
            <ac:spMk id="15" creationId="{12FA3752-EC6D-2FA3-36C9-A85FDD76AF75}"/>
          </ac:spMkLst>
        </pc:spChg>
        <pc:spChg chg="add mod">
          <ac:chgData name="fujiwat0601 藤原隆弘" userId="e9715227e0e834e8" providerId="LiveId" clId="{3B428D54-F968-4A07-AC6D-C46AD06BBBE4}" dt="2022-11-28T09:27:54.674" v="389" actId="14100"/>
          <ac:spMkLst>
            <pc:docMk/>
            <pc:sldMk cId="2365826711" sldId="268"/>
            <ac:spMk id="16" creationId="{5F07B7AB-47D3-EA9D-B6F3-61CD4A911C8C}"/>
          </ac:spMkLst>
        </pc:spChg>
        <pc:picChg chg="add del mod ord">
          <ac:chgData name="fujiwat0601 藤原隆弘" userId="e9715227e0e834e8" providerId="LiveId" clId="{3B428D54-F968-4A07-AC6D-C46AD06BBBE4}" dt="2022-11-28T09:21:23.260" v="242" actId="478"/>
          <ac:picMkLst>
            <pc:docMk/>
            <pc:sldMk cId="2365826711" sldId="268"/>
            <ac:picMk id="3" creationId="{85D9C0AD-BED3-B20C-F86B-8E8FDDF59A2A}"/>
          </ac:picMkLst>
        </pc:picChg>
        <pc:picChg chg="add del mod ord">
          <ac:chgData name="fujiwat0601 藤原隆弘" userId="e9715227e0e834e8" providerId="LiveId" clId="{3B428D54-F968-4A07-AC6D-C46AD06BBBE4}" dt="2022-11-28T09:21:40.892" v="245" actId="21"/>
          <ac:picMkLst>
            <pc:docMk/>
            <pc:sldMk cId="2365826711" sldId="268"/>
            <ac:picMk id="4" creationId="{BA424C25-6247-4489-954B-F77E015B655F}"/>
          </ac:picMkLst>
        </pc:picChg>
        <pc:picChg chg="add del mod ord">
          <ac:chgData name="fujiwat0601 藤原隆弘" userId="e9715227e0e834e8" providerId="LiveId" clId="{3B428D54-F968-4A07-AC6D-C46AD06BBBE4}" dt="2022-11-28T09:22:20.263" v="252" actId="478"/>
          <ac:picMkLst>
            <pc:docMk/>
            <pc:sldMk cId="2365826711" sldId="268"/>
            <ac:picMk id="9" creationId="{98466328-41CF-0373-A692-6768C041C9F6}"/>
          </ac:picMkLst>
        </pc:picChg>
        <pc:picChg chg="add del mod ord">
          <ac:chgData name="fujiwat0601 藤原隆弘" userId="e9715227e0e834e8" providerId="LiveId" clId="{3B428D54-F968-4A07-AC6D-C46AD06BBBE4}" dt="2022-11-28T09:22:35.165" v="255" actId="21"/>
          <ac:picMkLst>
            <pc:docMk/>
            <pc:sldMk cId="2365826711" sldId="268"/>
            <ac:picMk id="10" creationId="{F663EBA8-D0A0-4D4D-31E3-F027ADB6E76A}"/>
          </ac:picMkLst>
        </pc:picChg>
        <pc:picChg chg="add mod">
          <ac:chgData name="fujiwat0601 藤原隆弘" userId="e9715227e0e834e8" providerId="LiveId" clId="{3B428D54-F968-4A07-AC6D-C46AD06BBBE4}" dt="2022-11-28T09:23:05.596" v="263" actId="1076"/>
          <ac:picMkLst>
            <pc:docMk/>
            <pc:sldMk cId="2365826711" sldId="268"/>
            <ac:picMk id="11" creationId="{EBBC9EB7-61DF-1005-6831-58A59EAC5AE9}"/>
          </ac:picMkLst>
        </pc:picChg>
        <pc:picChg chg="del">
          <ac:chgData name="fujiwat0601 藤原隆弘" userId="e9715227e0e834e8" providerId="LiveId" clId="{3B428D54-F968-4A07-AC6D-C46AD06BBBE4}" dt="2022-11-28T09:20:33.561" v="236" actId="478"/>
          <ac:picMkLst>
            <pc:docMk/>
            <pc:sldMk cId="2365826711" sldId="268"/>
            <ac:picMk id="64" creationId="{3C5BB95E-A579-66A4-D1BD-9681C614A733}"/>
          </ac:picMkLst>
        </pc:picChg>
      </pc:sldChg>
      <pc:sldChg chg="modSp del mod">
        <pc:chgData name="fujiwat0601 藤原隆弘" userId="e9715227e0e834e8" providerId="LiveId" clId="{3B428D54-F968-4A07-AC6D-C46AD06BBBE4}" dt="2022-11-28T09:31:28.068" v="448" actId="47"/>
        <pc:sldMkLst>
          <pc:docMk/>
          <pc:sldMk cId="4018116564" sldId="269"/>
        </pc:sldMkLst>
        <pc:spChg chg="mod">
          <ac:chgData name="fujiwat0601 藤原隆弘" userId="e9715227e0e834e8" providerId="LiveId" clId="{3B428D54-F968-4A07-AC6D-C46AD06BBBE4}" dt="2022-11-28T09:13:50.763" v="48" actId="20577"/>
          <ac:spMkLst>
            <pc:docMk/>
            <pc:sldMk cId="4018116564" sldId="269"/>
            <ac:spMk id="6" creationId="{A8E4EA10-39F0-5E45-2C5B-A572AD50C9FC}"/>
          </ac:spMkLst>
        </pc:spChg>
        <pc:spChg chg="mod">
          <ac:chgData name="fujiwat0601 藤原隆弘" userId="e9715227e0e834e8" providerId="LiveId" clId="{3B428D54-F968-4A07-AC6D-C46AD06BBBE4}" dt="2022-11-28T09:18:52.723" v="204"/>
          <ac:spMkLst>
            <pc:docMk/>
            <pc:sldMk cId="4018116564" sldId="269"/>
            <ac:spMk id="7" creationId="{1BD1E14F-845B-053F-3660-FBDA1A0C31F4}"/>
          </ac:spMkLst>
        </pc:spChg>
      </pc:sldChg>
      <pc:sldChg chg="addSp delSp modSp new del mod setBg modClrScheme setClrOvrMap chgLayout">
        <pc:chgData name="fujiwat0601 藤原隆弘" userId="e9715227e0e834e8" providerId="LiveId" clId="{3B428D54-F968-4A07-AC6D-C46AD06BBBE4}" dt="2022-11-28T09:33:48.569" v="478" actId="47"/>
        <pc:sldMkLst>
          <pc:docMk/>
          <pc:sldMk cId="1010699037" sldId="270"/>
        </pc:sldMkLst>
        <pc:spChg chg="del mod ord">
          <ac:chgData name="fujiwat0601 藤原隆弘" userId="e9715227e0e834e8" providerId="LiveId" clId="{3B428D54-F968-4A07-AC6D-C46AD06BBBE4}" dt="2022-11-28T09:28:33.132" v="392" actId="700"/>
          <ac:spMkLst>
            <pc:docMk/>
            <pc:sldMk cId="1010699037" sldId="270"/>
            <ac:spMk id="2" creationId="{97083D5F-ACE1-2637-1F7D-09451DEEA1C7}"/>
          </ac:spMkLst>
        </pc:spChg>
        <pc:spChg chg="del mod ord">
          <ac:chgData name="fujiwat0601 藤原隆弘" userId="e9715227e0e834e8" providerId="LiveId" clId="{3B428D54-F968-4A07-AC6D-C46AD06BBBE4}" dt="2022-11-28T09:28:33.132" v="392" actId="700"/>
          <ac:spMkLst>
            <pc:docMk/>
            <pc:sldMk cId="1010699037" sldId="270"/>
            <ac:spMk id="3" creationId="{A823C47D-6571-8A79-9524-7667E1EBEB98}"/>
          </ac:spMkLst>
        </pc:spChg>
        <pc:spChg chg="mod ord">
          <ac:chgData name="fujiwat0601 藤原隆弘" userId="e9715227e0e834e8" providerId="LiveId" clId="{3B428D54-F968-4A07-AC6D-C46AD06BBBE4}" dt="2022-11-28T09:31:49.336" v="451" actId="26606"/>
          <ac:spMkLst>
            <pc:docMk/>
            <pc:sldMk cId="1010699037" sldId="270"/>
            <ac:spMk id="4" creationId="{1BDDED6C-A3C1-6C9D-A3DD-51748F448507}"/>
          </ac:spMkLst>
        </pc:spChg>
        <pc:spChg chg="add mod ord">
          <ac:chgData name="fujiwat0601 藤原隆弘" userId="e9715227e0e834e8" providerId="LiveId" clId="{3B428D54-F968-4A07-AC6D-C46AD06BBBE4}" dt="2022-11-28T09:33:39.442" v="477" actId="20577"/>
          <ac:spMkLst>
            <pc:docMk/>
            <pc:sldMk cId="1010699037" sldId="270"/>
            <ac:spMk id="5" creationId="{5EDEBBE7-8438-E0C3-A3AA-3E9CD25134D7}"/>
          </ac:spMkLst>
        </pc:spChg>
        <pc:spChg chg="add mod ord">
          <ac:chgData name="fujiwat0601 藤原隆弘" userId="e9715227e0e834e8" providerId="LiveId" clId="{3B428D54-F968-4A07-AC6D-C46AD06BBBE4}" dt="2022-11-28T09:31:49.336" v="451" actId="26606"/>
          <ac:spMkLst>
            <pc:docMk/>
            <pc:sldMk cId="1010699037" sldId="270"/>
            <ac:spMk id="6" creationId="{9C4F7A5D-B20B-D581-1A5D-B59BA6FCD2D8}"/>
          </ac:spMkLst>
        </pc:spChg>
        <pc:spChg chg="add del">
          <ac:chgData name="fujiwat0601 藤原隆弘" userId="e9715227e0e834e8" providerId="LiveId" clId="{3B428D54-F968-4A07-AC6D-C46AD06BBBE4}" dt="2022-11-28T09:31:49.336" v="451" actId="26606"/>
          <ac:spMkLst>
            <pc:docMk/>
            <pc:sldMk cId="1010699037" sldId="270"/>
            <ac:spMk id="11" creationId="{4522B21E-B2B9-4C72-9A71-C87EFD137480}"/>
          </ac:spMkLst>
        </pc:spChg>
        <pc:spChg chg="add del">
          <ac:chgData name="fujiwat0601 藤原隆弘" userId="e9715227e0e834e8" providerId="LiveId" clId="{3B428D54-F968-4A07-AC6D-C46AD06BBBE4}" dt="2022-11-28T09:28:53.184" v="403" actId="26606"/>
          <ac:spMkLst>
            <pc:docMk/>
            <pc:sldMk cId="1010699037" sldId="270"/>
            <ac:spMk id="12" creationId="{6F40FBDA-CEB1-40F0-9AB9-BD9C402D70FE}"/>
          </ac:spMkLst>
        </pc:spChg>
        <pc:spChg chg="add del">
          <ac:chgData name="fujiwat0601 藤原隆弘" userId="e9715227e0e834e8" providerId="LiveId" clId="{3B428D54-F968-4A07-AC6D-C46AD06BBBE4}" dt="2022-11-28T09:31:49.336" v="451" actId="26606"/>
          <ac:spMkLst>
            <pc:docMk/>
            <pc:sldMk cId="1010699037" sldId="270"/>
            <ac:spMk id="13" creationId="{5EB7D2A2-F448-44D4-938C-DC84CBCB3B1E}"/>
          </ac:spMkLst>
        </pc:spChg>
        <pc:spChg chg="add del">
          <ac:chgData name="fujiwat0601 藤原隆弘" userId="e9715227e0e834e8" providerId="LiveId" clId="{3B428D54-F968-4A07-AC6D-C46AD06BBBE4}" dt="2022-11-28T09:28:53.184" v="403" actId="26606"/>
          <ac:spMkLst>
            <pc:docMk/>
            <pc:sldMk cId="1010699037" sldId="270"/>
            <ac:spMk id="14" creationId="{0344D4FE-ABEF-4230-9E4E-AD5782FC78AC}"/>
          </ac:spMkLst>
        </pc:spChg>
        <pc:spChg chg="add del">
          <ac:chgData name="fujiwat0601 藤原隆弘" userId="e9715227e0e834e8" providerId="LiveId" clId="{3B428D54-F968-4A07-AC6D-C46AD06BBBE4}" dt="2022-11-28T09:31:49.336" v="451" actId="26606"/>
          <ac:spMkLst>
            <pc:docMk/>
            <pc:sldMk cId="1010699037" sldId="270"/>
            <ac:spMk id="15" creationId="{871AEA07-1E14-44B4-8E55-64EF049CD66F}"/>
          </ac:spMkLst>
        </pc:spChg>
        <pc:spChg chg="add del">
          <ac:chgData name="fujiwat0601 藤原隆弘" userId="e9715227e0e834e8" providerId="LiveId" clId="{3B428D54-F968-4A07-AC6D-C46AD06BBBE4}" dt="2022-11-28T09:28:53.184" v="403" actId="26606"/>
          <ac:spMkLst>
            <pc:docMk/>
            <pc:sldMk cId="1010699037" sldId="270"/>
            <ac:spMk id="16" creationId="{9325F979-D3F9-4926-81B7-7ACCB31A501B}"/>
          </ac:spMkLst>
        </pc:spChg>
        <pc:spChg chg="add del">
          <ac:chgData name="fujiwat0601 藤原隆弘" userId="e9715227e0e834e8" providerId="LiveId" clId="{3B428D54-F968-4A07-AC6D-C46AD06BBBE4}" dt="2022-11-28T09:28:58.057" v="405" actId="26606"/>
          <ac:spMkLst>
            <pc:docMk/>
            <pc:sldMk cId="1010699037" sldId="270"/>
            <ac:spMk id="18" creationId="{C1DD1A8A-57D5-4A81-AD04-532B043C5611}"/>
          </ac:spMkLst>
        </pc:spChg>
        <pc:spChg chg="add del">
          <ac:chgData name="fujiwat0601 藤原隆弘" userId="e9715227e0e834e8" providerId="LiveId" clId="{3B428D54-F968-4A07-AC6D-C46AD06BBBE4}" dt="2022-11-28T09:28:58.057" v="405" actId="26606"/>
          <ac:spMkLst>
            <pc:docMk/>
            <pc:sldMk cId="1010699037" sldId="270"/>
            <ac:spMk id="20" creationId="{007891EC-4501-44ED-A8C8-B11B6DB767AB}"/>
          </ac:spMkLst>
        </pc:spChg>
        <pc:spChg chg="add del">
          <ac:chgData name="fujiwat0601 藤原隆弘" userId="e9715227e0e834e8" providerId="LiveId" clId="{3B428D54-F968-4A07-AC6D-C46AD06BBBE4}" dt="2022-11-28T09:31:49.305" v="450" actId="26606"/>
          <ac:spMkLst>
            <pc:docMk/>
            <pc:sldMk cId="1010699037" sldId="270"/>
            <ac:spMk id="23" creationId="{7D9D36D6-2AC5-46A1-A849-4C82D5264A3A}"/>
          </ac:spMkLst>
        </pc:spChg>
        <pc:spChg chg="add">
          <ac:chgData name="fujiwat0601 藤原隆弘" userId="e9715227e0e834e8" providerId="LiveId" clId="{3B428D54-F968-4A07-AC6D-C46AD06BBBE4}" dt="2022-11-28T09:31:49.336" v="451" actId="26606"/>
          <ac:spMkLst>
            <pc:docMk/>
            <pc:sldMk cId="1010699037" sldId="270"/>
            <ac:spMk id="25" creationId="{0344D4FE-ABEF-4230-9E4E-AD5782FC78AC}"/>
          </ac:spMkLst>
        </pc:spChg>
        <pc:spChg chg="add">
          <ac:chgData name="fujiwat0601 藤原隆弘" userId="e9715227e0e834e8" providerId="LiveId" clId="{3B428D54-F968-4A07-AC6D-C46AD06BBBE4}" dt="2022-11-28T09:31:49.336" v="451" actId="26606"/>
          <ac:spMkLst>
            <pc:docMk/>
            <pc:sldMk cId="1010699037" sldId="270"/>
            <ac:spMk id="26" creationId="{6F40FBDA-CEB1-40F0-9AB9-BD9C402D70FE}"/>
          </ac:spMkLst>
        </pc:spChg>
        <pc:spChg chg="add">
          <ac:chgData name="fujiwat0601 藤原隆弘" userId="e9715227e0e834e8" providerId="LiveId" clId="{3B428D54-F968-4A07-AC6D-C46AD06BBBE4}" dt="2022-11-28T09:31:49.336" v="451" actId="26606"/>
          <ac:spMkLst>
            <pc:docMk/>
            <pc:sldMk cId="1010699037" sldId="270"/>
            <ac:spMk id="27" creationId="{9325F979-D3F9-4926-81B7-7ACCB31A501B}"/>
          </ac:spMkLst>
        </pc:spChg>
        <pc:picChg chg="add del">
          <ac:chgData name="fujiwat0601 藤原隆弘" userId="e9715227e0e834e8" providerId="LiveId" clId="{3B428D54-F968-4A07-AC6D-C46AD06BBBE4}" dt="2022-11-28T09:28:53.184" v="403" actId="26606"/>
          <ac:picMkLst>
            <pc:docMk/>
            <pc:sldMk cId="1010699037" sldId="270"/>
            <ac:picMk id="8" creationId="{9A17EECC-657A-7251-3A13-EBBCEDF4B2A4}"/>
          </ac:picMkLst>
        </pc:picChg>
        <pc:picChg chg="add del">
          <ac:chgData name="fujiwat0601 藤原隆弘" userId="e9715227e0e834e8" providerId="LiveId" clId="{3B428D54-F968-4A07-AC6D-C46AD06BBBE4}" dt="2022-11-28T09:28:58.057" v="405" actId="26606"/>
          <ac:picMkLst>
            <pc:docMk/>
            <pc:sldMk cId="1010699037" sldId="270"/>
            <ac:picMk id="19" creationId="{F1F7F416-00CC-4B2D-A89A-3B33FB93158F}"/>
          </ac:picMkLst>
        </pc:picChg>
        <pc:picChg chg="add del">
          <ac:chgData name="fujiwat0601 藤原隆弘" userId="e9715227e0e834e8" providerId="LiveId" clId="{3B428D54-F968-4A07-AC6D-C46AD06BBBE4}" dt="2022-11-28T09:31:49.305" v="450" actId="26606"/>
          <ac:picMkLst>
            <pc:docMk/>
            <pc:sldMk cId="1010699037" sldId="270"/>
            <ac:picMk id="21" creationId="{6CB36B61-3781-F3F2-EEED-B063C6D26400}"/>
          </ac:picMkLst>
        </pc:picChg>
        <pc:picChg chg="add">
          <ac:chgData name="fujiwat0601 藤原隆弘" userId="e9715227e0e834e8" providerId="LiveId" clId="{3B428D54-F968-4A07-AC6D-C46AD06BBBE4}" dt="2022-11-28T09:31:49.336" v="451" actId="26606"/>
          <ac:picMkLst>
            <pc:docMk/>
            <pc:sldMk cId="1010699037" sldId="270"/>
            <ac:picMk id="28" creationId="{29FB8415-6F08-94EE-BC78-AD629B5B1308}"/>
          </ac:picMkLst>
        </pc:picChg>
        <pc:cxnChg chg="add del">
          <ac:chgData name="fujiwat0601 藤原隆弘" userId="e9715227e0e834e8" providerId="LiveId" clId="{3B428D54-F968-4A07-AC6D-C46AD06BBBE4}" dt="2022-11-28T09:31:49.336" v="451" actId="26606"/>
          <ac:cxnSpMkLst>
            <pc:docMk/>
            <pc:sldMk cId="1010699037" sldId="270"/>
            <ac:cxnSpMk id="17" creationId="{F7C8EA93-3210-4C62-99E9-153C275E3A87}"/>
          </ac:cxnSpMkLst>
        </pc:cxnChg>
      </pc:sldChg>
      <pc:sldChg chg="addSp delSp modSp new del mod setBg setClrOvrMap">
        <pc:chgData name="fujiwat0601 藤原隆弘" userId="e9715227e0e834e8" providerId="LiveId" clId="{3B428D54-F968-4A07-AC6D-C46AD06BBBE4}" dt="2022-11-28T09:28:18.419" v="390" actId="47"/>
        <pc:sldMkLst>
          <pc:docMk/>
          <pc:sldMk cId="1832995728" sldId="270"/>
        </pc:sldMkLst>
        <pc:spChg chg="mod">
          <ac:chgData name="fujiwat0601 藤原隆弘" userId="e9715227e0e834e8" providerId="LiveId" clId="{3B428D54-F968-4A07-AC6D-C46AD06BBBE4}" dt="2022-11-28T09:20:52.635" v="237" actId="26606"/>
          <ac:spMkLst>
            <pc:docMk/>
            <pc:sldMk cId="1832995728" sldId="270"/>
            <ac:spMk id="2" creationId="{E697645A-2CF7-891E-17C9-A52343EFCAAD}"/>
          </ac:spMkLst>
        </pc:spChg>
        <pc:spChg chg="add del">
          <ac:chgData name="fujiwat0601 藤原隆弘" userId="e9715227e0e834e8" providerId="LiveId" clId="{3B428D54-F968-4A07-AC6D-C46AD06BBBE4}" dt="2022-11-28T09:20:02.666" v="223" actId="26606"/>
          <ac:spMkLst>
            <pc:docMk/>
            <pc:sldMk cId="1832995728" sldId="270"/>
            <ac:spMk id="3" creationId="{767078C4-CB08-07DD-00BA-EA32451A9FBA}"/>
          </ac:spMkLst>
        </pc:spChg>
        <pc:spChg chg="mod">
          <ac:chgData name="fujiwat0601 藤原隆弘" userId="e9715227e0e834e8" providerId="LiveId" clId="{3B428D54-F968-4A07-AC6D-C46AD06BBBE4}" dt="2022-11-28T09:20:52.635" v="237" actId="26606"/>
          <ac:spMkLst>
            <pc:docMk/>
            <pc:sldMk cId="1832995728" sldId="270"/>
            <ac:spMk id="4" creationId="{60307768-1E3C-10B9-5F83-57A0763C9602}"/>
          </ac:spMkLst>
        </pc:spChg>
        <pc:spChg chg="add del">
          <ac:chgData name="fujiwat0601 藤原隆弘" userId="e9715227e0e834e8" providerId="LiveId" clId="{3B428D54-F968-4A07-AC6D-C46AD06BBBE4}" dt="2022-11-28T09:20:02.648" v="222" actId="26606"/>
          <ac:spMkLst>
            <pc:docMk/>
            <pc:sldMk cId="1832995728" sldId="270"/>
            <ac:spMk id="9" creationId="{1B15ED52-F352-441B-82BF-E0EA34836D08}"/>
          </ac:spMkLst>
        </pc:spChg>
        <pc:spChg chg="add del">
          <ac:chgData name="fujiwat0601 藤原隆弘" userId="e9715227e0e834e8" providerId="LiveId" clId="{3B428D54-F968-4A07-AC6D-C46AD06BBBE4}" dt="2022-11-28T09:19:59.776" v="218" actId="26606"/>
          <ac:spMkLst>
            <pc:docMk/>
            <pc:sldMk cId="1832995728" sldId="270"/>
            <ac:spMk id="10" creationId="{E49CC64F-7275-4E33-961B-0C5CDC439875}"/>
          </ac:spMkLst>
        </pc:spChg>
        <pc:spChg chg="add del">
          <ac:chgData name="fujiwat0601 藤原隆弘" userId="e9715227e0e834e8" providerId="LiveId" clId="{3B428D54-F968-4A07-AC6D-C46AD06BBBE4}" dt="2022-11-28T09:20:02.648" v="222" actId="26606"/>
          <ac:spMkLst>
            <pc:docMk/>
            <pc:sldMk cId="1832995728" sldId="270"/>
            <ac:spMk id="11" creationId="{3B2E3793-BFE6-45A2-9B7B-E18844431C99}"/>
          </ac:spMkLst>
        </pc:spChg>
        <pc:spChg chg="add del">
          <ac:chgData name="fujiwat0601 藤原隆弘" userId="e9715227e0e834e8" providerId="LiveId" clId="{3B428D54-F968-4A07-AC6D-C46AD06BBBE4}" dt="2022-11-28T09:20:01.785" v="220" actId="26606"/>
          <ac:spMkLst>
            <pc:docMk/>
            <pc:sldMk cId="1832995728" sldId="270"/>
            <ac:spMk id="12" creationId="{AB58EF07-17C2-48CF-ABB0-EEF1F17CB8F0}"/>
          </ac:spMkLst>
        </pc:spChg>
        <pc:spChg chg="add del">
          <ac:chgData name="fujiwat0601 藤原隆弘" userId="e9715227e0e834e8" providerId="LiveId" clId="{3B428D54-F968-4A07-AC6D-C46AD06BBBE4}" dt="2022-11-28T09:20:01.785" v="220" actId="26606"/>
          <ac:spMkLst>
            <pc:docMk/>
            <pc:sldMk cId="1832995728" sldId="270"/>
            <ac:spMk id="13" creationId="{0671A8AE-40A1-4631-A6B8-581AFF065482}"/>
          </ac:spMkLst>
        </pc:spChg>
        <pc:spChg chg="add del">
          <ac:chgData name="fujiwat0601 藤原隆弘" userId="e9715227e0e834e8" providerId="LiveId" clId="{3B428D54-F968-4A07-AC6D-C46AD06BBBE4}" dt="2022-11-28T09:20:01.785" v="220" actId="26606"/>
          <ac:spMkLst>
            <pc:docMk/>
            <pc:sldMk cId="1832995728" sldId="270"/>
            <ac:spMk id="14" creationId="{AF2F604E-43BE-4DC3-B983-E071523364F8}"/>
          </ac:spMkLst>
        </pc:spChg>
        <pc:spChg chg="add del">
          <ac:chgData name="fujiwat0601 藤原隆弘" userId="e9715227e0e834e8" providerId="LiveId" clId="{3B428D54-F968-4A07-AC6D-C46AD06BBBE4}" dt="2022-11-28T09:20:01.785" v="220" actId="26606"/>
          <ac:spMkLst>
            <pc:docMk/>
            <pc:sldMk cId="1832995728" sldId="270"/>
            <ac:spMk id="16" creationId="{08C9B587-E65E-4B52-B37C-ABEBB6E87928}"/>
          </ac:spMkLst>
        </pc:spChg>
        <pc:spChg chg="add del">
          <ac:chgData name="fujiwat0601 藤原隆弘" userId="e9715227e0e834e8" providerId="LiveId" clId="{3B428D54-F968-4A07-AC6D-C46AD06BBBE4}" dt="2022-11-28T09:20:02.648" v="222" actId="26606"/>
          <ac:spMkLst>
            <pc:docMk/>
            <pc:sldMk cId="1832995728" sldId="270"/>
            <ac:spMk id="17" creationId="{53E5B1A8-3AC9-4BD1-9BBC-78CA94F2D1BA}"/>
          </ac:spMkLst>
        </pc:spChg>
        <pc:spChg chg="add del">
          <ac:chgData name="fujiwat0601 藤原隆弘" userId="e9715227e0e834e8" providerId="LiveId" clId="{3B428D54-F968-4A07-AC6D-C46AD06BBBE4}" dt="2022-11-28T09:20:02.648" v="222" actId="26606"/>
          <ac:spMkLst>
            <pc:docMk/>
            <pc:sldMk cId="1832995728" sldId="270"/>
            <ac:spMk id="18" creationId="{BC4C4868-CB8F-4AF9-9CDB-8108F2C19B67}"/>
          </ac:spMkLst>
        </pc:spChg>
        <pc:spChg chg="add del">
          <ac:chgData name="fujiwat0601 藤原隆弘" userId="e9715227e0e834e8" providerId="LiveId" clId="{3B428D54-F968-4A07-AC6D-C46AD06BBBE4}" dt="2022-11-28T09:20:02.648" v="222" actId="26606"/>
          <ac:spMkLst>
            <pc:docMk/>
            <pc:sldMk cId="1832995728" sldId="270"/>
            <ac:spMk id="19" creationId="{375E0459-6403-40CD-989D-56A4407CA12E}"/>
          </ac:spMkLst>
        </pc:spChg>
        <pc:spChg chg="add del">
          <ac:chgData name="fujiwat0601 藤原隆弘" userId="e9715227e0e834e8" providerId="LiveId" clId="{3B428D54-F968-4A07-AC6D-C46AD06BBBE4}" dt="2022-11-28T09:20:02.648" v="222" actId="26606"/>
          <ac:spMkLst>
            <pc:docMk/>
            <pc:sldMk cId="1832995728" sldId="270"/>
            <ac:spMk id="20" creationId="{767078C4-CB08-07DD-00BA-EA32451A9FBA}"/>
          </ac:spMkLst>
        </pc:spChg>
        <pc:spChg chg="add del">
          <ac:chgData name="fujiwat0601 藤原隆弘" userId="e9715227e0e834e8" providerId="LiveId" clId="{3B428D54-F968-4A07-AC6D-C46AD06BBBE4}" dt="2022-11-28T09:20:21.772" v="235" actId="26606"/>
          <ac:spMkLst>
            <pc:docMk/>
            <pc:sldMk cId="1832995728" sldId="270"/>
            <ac:spMk id="22" creationId="{907EF6B7-1338-4443-8C46-6A318D952DFD}"/>
          </ac:spMkLst>
        </pc:spChg>
        <pc:spChg chg="add del">
          <ac:chgData name="fujiwat0601 藤原隆弘" userId="e9715227e0e834e8" providerId="LiveId" clId="{3B428D54-F968-4A07-AC6D-C46AD06BBBE4}" dt="2022-11-28T09:20:21.772" v="235" actId="26606"/>
          <ac:spMkLst>
            <pc:docMk/>
            <pc:sldMk cId="1832995728" sldId="270"/>
            <ac:spMk id="23" creationId="{DAAE4CDD-124C-4DCF-9584-B6033B545DD5}"/>
          </ac:spMkLst>
        </pc:spChg>
        <pc:spChg chg="add del">
          <ac:chgData name="fujiwat0601 藤原隆弘" userId="e9715227e0e834e8" providerId="LiveId" clId="{3B428D54-F968-4A07-AC6D-C46AD06BBBE4}" dt="2022-11-28T09:20:21.772" v="235" actId="26606"/>
          <ac:spMkLst>
            <pc:docMk/>
            <pc:sldMk cId="1832995728" sldId="270"/>
            <ac:spMk id="24" creationId="{081E4A58-353D-44AE-B2FC-2A74E2E400F7}"/>
          </ac:spMkLst>
        </pc:spChg>
        <pc:spChg chg="add del">
          <ac:chgData name="fujiwat0601 藤原隆弘" userId="e9715227e0e834e8" providerId="LiveId" clId="{3B428D54-F968-4A07-AC6D-C46AD06BBBE4}" dt="2022-11-28T09:20:21.772" v="235" actId="26606"/>
          <ac:spMkLst>
            <pc:docMk/>
            <pc:sldMk cId="1832995728" sldId="270"/>
            <ac:spMk id="25" creationId="{767078C4-CB08-07DD-00BA-EA32451A9FBA}"/>
          </ac:spMkLst>
        </pc:spChg>
        <pc:spChg chg="add del">
          <ac:chgData name="fujiwat0601 藤原隆弘" userId="e9715227e0e834e8" providerId="LiveId" clId="{3B428D54-F968-4A07-AC6D-C46AD06BBBE4}" dt="2022-11-28T09:20:21.753" v="234" actId="26606"/>
          <ac:spMkLst>
            <pc:docMk/>
            <pc:sldMk cId="1832995728" sldId="270"/>
            <ac:spMk id="31" creationId="{E49CC64F-7275-4E33-961B-0C5CDC439875}"/>
          </ac:spMkLst>
        </pc:spChg>
        <pc:spChg chg="add del">
          <ac:chgData name="fujiwat0601 藤原隆弘" userId="e9715227e0e834e8" providerId="LiveId" clId="{3B428D54-F968-4A07-AC6D-C46AD06BBBE4}" dt="2022-11-28T09:20:52.635" v="237" actId="26606"/>
          <ac:spMkLst>
            <pc:docMk/>
            <pc:sldMk cId="1832995728" sldId="270"/>
            <ac:spMk id="33" creationId="{835EF3DD-7D43-4A27-8967-A92FD8CC9365}"/>
          </ac:spMkLst>
        </pc:spChg>
        <pc:spChg chg="add del">
          <ac:chgData name="fujiwat0601 藤原隆弘" userId="e9715227e0e834e8" providerId="LiveId" clId="{3B428D54-F968-4A07-AC6D-C46AD06BBBE4}" dt="2022-11-28T09:20:52.635" v="237" actId="26606"/>
          <ac:spMkLst>
            <pc:docMk/>
            <pc:sldMk cId="1832995728" sldId="270"/>
            <ac:spMk id="34" creationId="{460B0EFB-53ED-4F35-B05D-F658EA021C65}"/>
          </ac:spMkLst>
        </pc:spChg>
        <pc:spChg chg="add mod">
          <ac:chgData name="fujiwat0601 藤原隆弘" userId="e9715227e0e834e8" providerId="LiveId" clId="{3B428D54-F968-4A07-AC6D-C46AD06BBBE4}" dt="2022-11-28T09:20:52.635" v="237" actId="26606"/>
          <ac:spMkLst>
            <pc:docMk/>
            <pc:sldMk cId="1832995728" sldId="270"/>
            <ac:spMk id="36" creationId="{767078C4-CB08-07DD-00BA-EA32451A9FBA}"/>
          </ac:spMkLst>
        </pc:spChg>
        <pc:spChg chg="add">
          <ac:chgData name="fujiwat0601 藤原隆弘" userId="e9715227e0e834e8" providerId="LiveId" clId="{3B428D54-F968-4A07-AC6D-C46AD06BBBE4}" dt="2022-11-28T09:20:52.635" v="237" actId="26606"/>
          <ac:spMkLst>
            <pc:docMk/>
            <pc:sldMk cId="1832995728" sldId="270"/>
            <ac:spMk id="41" creationId="{86C7B4A1-154A-4DF0-AC46-F88D75A2E0FD}"/>
          </ac:spMkLst>
        </pc:spChg>
        <pc:picChg chg="add del">
          <ac:chgData name="fujiwat0601 藤原隆弘" userId="e9715227e0e834e8" providerId="LiveId" clId="{3B428D54-F968-4A07-AC6D-C46AD06BBBE4}" dt="2022-11-28T09:19:59.776" v="218" actId="26606"/>
          <ac:picMkLst>
            <pc:docMk/>
            <pc:sldMk cId="1832995728" sldId="270"/>
            <ac:picMk id="6" creationId="{76F9D8F3-95C0-F863-72EE-0CAF4812C4B0}"/>
          </ac:picMkLst>
        </pc:picChg>
        <pc:picChg chg="add del">
          <ac:chgData name="fujiwat0601 藤原隆弘" userId="e9715227e0e834e8" providerId="LiveId" clId="{3B428D54-F968-4A07-AC6D-C46AD06BBBE4}" dt="2022-11-28T09:20:01.785" v="220" actId="26606"/>
          <ac:picMkLst>
            <pc:docMk/>
            <pc:sldMk cId="1832995728" sldId="270"/>
            <ac:picMk id="15" creationId="{08ABC4C4-92E0-05EB-5E6C-C71F622EF0C9}"/>
          </ac:picMkLst>
        </pc:picChg>
        <pc:picChg chg="add del">
          <ac:chgData name="fujiwat0601 藤原隆弘" userId="e9715227e0e834e8" providerId="LiveId" clId="{3B428D54-F968-4A07-AC6D-C46AD06BBBE4}" dt="2022-11-28T09:20:21.753" v="234" actId="26606"/>
          <ac:picMkLst>
            <pc:docMk/>
            <pc:sldMk cId="1832995728" sldId="270"/>
            <ac:picMk id="27" creationId="{7C856E59-BEF6-6BBF-5DAC-CF07D282A813}"/>
          </ac:picMkLst>
        </pc:picChg>
        <pc:picChg chg="add mod">
          <ac:chgData name="fujiwat0601 藤原隆弘" userId="e9715227e0e834e8" providerId="LiveId" clId="{3B428D54-F968-4A07-AC6D-C46AD06BBBE4}" dt="2022-11-28T09:20:52.635" v="237" actId="26606"/>
          <ac:picMkLst>
            <pc:docMk/>
            <pc:sldMk cId="1832995728" sldId="270"/>
            <ac:picMk id="35" creationId="{55905421-9F08-6287-1A26-BCF1A93787FE}"/>
          </ac:picMkLst>
        </pc:picChg>
      </pc:sldChg>
      <pc:sldChg chg="del">
        <pc:chgData name="fujiwat0601 藤原隆弘" userId="e9715227e0e834e8" providerId="LiveId" clId="{3B428D54-F968-4A07-AC6D-C46AD06BBBE4}" dt="2022-11-28T09:11:58.359" v="0" actId="47"/>
        <pc:sldMkLst>
          <pc:docMk/>
          <pc:sldMk cId="3610924677" sldId="270"/>
        </pc:sldMkLst>
      </pc:sldChg>
      <pc:sldChg chg="delSp modSp add mod ord setBg delDesignElem">
        <pc:chgData name="fujiwat0601 藤原隆弘" userId="e9715227e0e834e8" providerId="LiveId" clId="{3B428D54-F968-4A07-AC6D-C46AD06BBBE4}" dt="2022-11-28T09:31:17.120" v="447" actId="179"/>
        <pc:sldMkLst>
          <pc:docMk/>
          <pc:sldMk cId="1775254054" sldId="271"/>
        </pc:sldMkLst>
        <pc:spChg chg="mod">
          <ac:chgData name="fujiwat0601 藤原隆弘" userId="e9715227e0e834e8" providerId="LiveId" clId="{3B428D54-F968-4A07-AC6D-C46AD06BBBE4}" dt="2022-11-28T09:29:48.962" v="430" actId="14100"/>
          <ac:spMkLst>
            <pc:docMk/>
            <pc:sldMk cId="1775254054" sldId="271"/>
            <ac:spMk id="6" creationId="{A8E4EA10-39F0-5E45-2C5B-A572AD50C9FC}"/>
          </ac:spMkLst>
        </pc:spChg>
        <pc:spChg chg="mod">
          <ac:chgData name="fujiwat0601 藤原隆弘" userId="e9715227e0e834e8" providerId="LiveId" clId="{3B428D54-F968-4A07-AC6D-C46AD06BBBE4}" dt="2022-11-28T09:31:17.120" v="447" actId="179"/>
          <ac:spMkLst>
            <pc:docMk/>
            <pc:sldMk cId="1775254054" sldId="271"/>
            <ac:spMk id="7" creationId="{1BD1E14F-845B-053F-3660-FBDA1A0C31F4}"/>
          </ac:spMkLst>
        </pc:spChg>
        <pc:spChg chg="del mod">
          <ac:chgData name="fujiwat0601 藤原隆弘" userId="e9715227e0e834e8" providerId="LiveId" clId="{3B428D54-F968-4A07-AC6D-C46AD06BBBE4}" dt="2022-11-28T09:29:50.765" v="432"/>
          <ac:spMkLst>
            <pc:docMk/>
            <pc:sldMk cId="1775254054" sldId="271"/>
            <ac:spMk id="8" creationId="{41FDF47D-189F-AA17-5217-FAFFFCC3AF7A}"/>
          </ac:spMkLst>
        </pc:spChg>
        <pc:spChg chg="del">
          <ac:chgData name="fujiwat0601 藤原隆弘" userId="e9715227e0e834e8" providerId="LiveId" clId="{3B428D54-F968-4A07-AC6D-C46AD06BBBE4}" dt="2022-11-28T09:29:24.953" v="421"/>
          <ac:spMkLst>
            <pc:docMk/>
            <pc:sldMk cId="1775254054" sldId="271"/>
            <ac:spMk id="68" creationId="{ECC07320-C2CA-4E29-8481-9D9E143C7788}"/>
          </ac:spMkLst>
        </pc:spChg>
        <pc:spChg chg="del">
          <ac:chgData name="fujiwat0601 藤原隆弘" userId="e9715227e0e834e8" providerId="LiveId" clId="{3B428D54-F968-4A07-AC6D-C46AD06BBBE4}" dt="2022-11-28T09:29:24.953" v="421"/>
          <ac:spMkLst>
            <pc:docMk/>
            <pc:sldMk cId="1775254054" sldId="271"/>
            <ac:spMk id="70" creationId="{178FB36B-5BFE-42CA-BC60-1115E0D95EEC}"/>
          </ac:spMkLst>
        </pc:spChg>
      </pc:sldChg>
      <pc:sldChg chg="del">
        <pc:chgData name="fujiwat0601 藤原隆弘" userId="e9715227e0e834e8" providerId="LiveId" clId="{3B428D54-F968-4A07-AC6D-C46AD06BBBE4}" dt="2022-11-28T09:11:58.359" v="0" actId="47"/>
        <pc:sldMkLst>
          <pc:docMk/>
          <pc:sldMk cId="2165765026" sldId="271"/>
        </pc:sldMkLst>
      </pc:sldChg>
      <pc:sldChg chg="addSp delSp modSp new del mod setBg addAnim delAnim setClrOvrMap">
        <pc:chgData name="fujiwat0601 藤原隆弘" userId="e9715227e0e834e8" providerId="LiveId" clId="{3B428D54-F968-4A07-AC6D-C46AD06BBBE4}" dt="2022-11-28T09:44:19.433" v="618" actId="47"/>
        <pc:sldMkLst>
          <pc:docMk/>
          <pc:sldMk cId="2196818086" sldId="272"/>
        </pc:sldMkLst>
        <pc:spChg chg="mod">
          <ac:chgData name="fujiwat0601 藤原隆弘" userId="e9715227e0e834e8" providerId="LiveId" clId="{3B428D54-F968-4A07-AC6D-C46AD06BBBE4}" dt="2022-11-28T09:37:01.426" v="575" actId="20577"/>
          <ac:spMkLst>
            <pc:docMk/>
            <pc:sldMk cId="2196818086" sldId="272"/>
            <ac:spMk id="2" creationId="{03359D70-FD7F-80A4-F2AB-E14F2F5DAB21}"/>
          </ac:spMkLst>
        </pc:spChg>
        <pc:spChg chg="add del">
          <ac:chgData name="fujiwat0601 藤原隆弘" userId="e9715227e0e834e8" providerId="LiveId" clId="{3B428D54-F968-4A07-AC6D-C46AD06BBBE4}" dt="2022-11-28T09:36:53.331" v="563" actId="26606"/>
          <ac:spMkLst>
            <pc:docMk/>
            <pc:sldMk cId="2196818086" sldId="272"/>
            <ac:spMk id="3" creationId="{F8889A2B-AC58-9E99-1849-1676C78E87D2}"/>
          </ac:spMkLst>
        </pc:spChg>
        <pc:spChg chg="mod">
          <ac:chgData name="fujiwat0601 藤原隆弘" userId="e9715227e0e834e8" providerId="LiveId" clId="{3B428D54-F968-4A07-AC6D-C46AD06BBBE4}" dt="2022-11-28T09:36:53.331" v="563" actId="26606"/>
          <ac:spMkLst>
            <pc:docMk/>
            <pc:sldMk cId="2196818086" sldId="272"/>
            <ac:spMk id="4" creationId="{84A9C475-04B0-BE4C-F868-A23D19B023D9}"/>
          </ac:spMkLst>
        </pc:spChg>
        <pc:spChg chg="add del">
          <ac:chgData name="fujiwat0601 藤原隆弘" userId="e9715227e0e834e8" providerId="LiveId" clId="{3B428D54-F968-4A07-AC6D-C46AD06BBBE4}" dt="2022-11-28T09:34:47.150" v="501" actId="26606"/>
          <ac:spMkLst>
            <pc:docMk/>
            <pc:sldMk cId="2196818086" sldId="272"/>
            <ac:spMk id="7" creationId="{6F40FBDA-CEB1-40F0-9AB9-BD9C402D70FE}"/>
          </ac:spMkLst>
        </pc:spChg>
        <pc:spChg chg="add del">
          <ac:chgData name="fujiwat0601 藤原隆弘" userId="e9715227e0e834e8" providerId="LiveId" clId="{3B428D54-F968-4A07-AC6D-C46AD06BBBE4}" dt="2022-11-28T09:34:47.150" v="501" actId="26606"/>
          <ac:spMkLst>
            <pc:docMk/>
            <pc:sldMk cId="2196818086" sldId="272"/>
            <ac:spMk id="9" creationId="{0344D4FE-ABEF-4230-9E4E-AD5782FC78AC}"/>
          </ac:spMkLst>
        </pc:spChg>
        <pc:spChg chg="add del">
          <ac:chgData name="fujiwat0601 藤原隆弘" userId="e9715227e0e834e8" providerId="LiveId" clId="{3B428D54-F968-4A07-AC6D-C46AD06BBBE4}" dt="2022-11-28T09:34:15.538" v="493" actId="26606"/>
          <ac:spMkLst>
            <pc:docMk/>
            <pc:sldMk cId="2196818086" sldId="272"/>
            <ac:spMk id="10" creationId="{C1DD1A8A-57D5-4A81-AD04-532B043C5611}"/>
          </ac:spMkLst>
        </pc:spChg>
        <pc:spChg chg="add del">
          <ac:chgData name="fujiwat0601 藤原隆弘" userId="e9715227e0e834e8" providerId="LiveId" clId="{3B428D54-F968-4A07-AC6D-C46AD06BBBE4}" dt="2022-11-28T09:34:15.538" v="493" actId="26606"/>
          <ac:spMkLst>
            <pc:docMk/>
            <pc:sldMk cId="2196818086" sldId="272"/>
            <ac:spMk id="12" creationId="{007891EC-4501-44ED-A8C8-B11B6DB767AB}"/>
          </ac:spMkLst>
        </pc:spChg>
        <pc:spChg chg="add del">
          <ac:chgData name="fujiwat0601 藤原隆弘" userId="e9715227e0e834e8" providerId="LiveId" clId="{3B428D54-F968-4A07-AC6D-C46AD06BBBE4}" dt="2022-11-28T09:34:58.404" v="508" actId="26606"/>
          <ac:spMkLst>
            <pc:docMk/>
            <pc:sldMk cId="2196818086" sldId="272"/>
            <ac:spMk id="13" creationId="{37C89E4B-3C9F-44B9-8B86-D9E3D112D8EC}"/>
          </ac:spMkLst>
        </pc:spChg>
        <pc:spChg chg="add del">
          <ac:chgData name="fujiwat0601 藤原隆弘" userId="e9715227e0e834e8" providerId="LiveId" clId="{3B428D54-F968-4A07-AC6D-C46AD06BBBE4}" dt="2022-11-28T09:34:47.150" v="501" actId="26606"/>
          <ac:spMkLst>
            <pc:docMk/>
            <pc:sldMk cId="2196818086" sldId="272"/>
            <ac:spMk id="14" creationId="{9325F979-D3F9-4926-81B7-7ACCB31A501B}"/>
          </ac:spMkLst>
        </pc:spChg>
        <pc:spChg chg="add del">
          <ac:chgData name="fujiwat0601 藤原隆弘" userId="e9715227e0e834e8" providerId="LiveId" clId="{3B428D54-F968-4A07-AC6D-C46AD06BBBE4}" dt="2022-11-28T09:35:01.686" v="510" actId="26606"/>
          <ac:spMkLst>
            <pc:docMk/>
            <pc:sldMk cId="2196818086" sldId="272"/>
            <ac:spMk id="19" creationId="{522A94E1-AEBD-4286-BFF8-0711E4CD3E3B}"/>
          </ac:spMkLst>
        </pc:spChg>
        <pc:spChg chg="add">
          <ac:chgData name="fujiwat0601 藤原隆弘" userId="e9715227e0e834e8" providerId="LiveId" clId="{3B428D54-F968-4A07-AC6D-C46AD06BBBE4}" dt="2022-11-28T09:36:53.331" v="563" actId="26606"/>
          <ac:spMkLst>
            <pc:docMk/>
            <pc:sldMk cId="2196818086" sldId="272"/>
            <ac:spMk id="20" creationId="{37C89E4B-3C9F-44B9-8B86-D9E3D112D8EC}"/>
          </ac:spMkLst>
        </pc:spChg>
        <pc:spChg chg="add del">
          <ac:chgData name="fujiwat0601 藤原隆弘" userId="e9715227e0e834e8" providerId="LiveId" clId="{3B428D54-F968-4A07-AC6D-C46AD06BBBE4}" dt="2022-11-28T09:35:04.017" v="512" actId="26606"/>
          <ac:spMkLst>
            <pc:docMk/>
            <pc:sldMk cId="2196818086" sldId="272"/>
            <ac:spMk id="22" creationId="{37C89E4B-3C9F-44B9-8B86-D9E3D112D8EC}"/>
          </ac:spMkLst>
        </pc:spChg>
        <pc:spChg chg="add del">
          <ac:chgData name="fujiwat0601 藤原隆弘" userId="e9715227e0e834e8" providerId="LiveId" clId="{3B428D54-F968-4A07-AC6D-C46AD06BBBE4}" dt="2022-11-28T09:35:05.949" v="514" actId="26606"/>
          <ac:spMkLst>
            <pc:docMk/>
            <pc:sldMk cId="2196818086" sldId="272"/>
            <ac:spMk id="27" creationId="{37C89E4B-3C9F-44B9-8B86-D9E3D112D8EC}"/>
          </ac:spMkLst>
        </pc:spChg>
        <pc:spChg chg="add del">
          <ac:chgData name="fujiwat0601 藤原隆弘" userId="e9715227e0e834e8" providerId="LiveId" clId="{3B428D54-F968-4A07-AC6D-C46AD06BBBE4}" dt="2022-11-28T09:35:09.541" v="516" actId="26606"/>
          <ac:spMkLst>
            <pc:docMk/>
            <pc:sldMk cId="2196818086" sldId="272"/>
            <ac:spMk id="31" creationId="{6F40FBDA-CEB1-40F0-9AB9-BD9C402D70FE}"/>
          </ac:spMkLst>
        </pc:spChg>
        <pc:spChg chg="add del">
          <ac:chgData name="fujiwat0601 藤原隆弘" userId="e9715227e0e834e8" providerId="LiveId" clId="{3B428D54-F968-4A07-AC6D-C46AD06BBBE4}" dt="2022-11-28T09:35:09.541" v="516" actId="26606"/>
          <ac:spMkLst>
            <pc:docMk/>
            <pc:sldMk cId="2196818086" sldId="272"/>
            <ac:spMk id="33" creationId="{0344D4FE-ABEF-4230-9E4E-AD5782FC78AC}"/>
          </ac:spMkLst>
        </pc:spChg>
        <pc:spChg chg="add del">
          <ac:chgData name="fujiwat0601 藤原隆弘" userId="e9715227e0e834e8" providerId="LiveId" clId="{3B428D54-F968-4A07-AC6D-C46AD06BBBE4}" dt="2022-11-28T09:35:09.541" v="516" actId="26606"/>
          <ac:spMkLst>
            <pc:docMk/>
            <pc:sldMk cId="2196818086" sldId="272"/>
            <ac:spMk id="34" creationId="{9325F979-D3F9-4926-81B7-7ACCB31A501B}"/>
          </ac:spMkLst>
        </pc:spChg>
        <pc:spChg chg="add del">
          <ac:chgData name="fujiwat0601 藤原隆弘" userId="e9715227e0e834e8" providerId="LiveId" clId="{3B428D54-F968-4A07-AC6D-C46AD06BBBE4}" dt="2022-11-28T09:35:13.326" v="518" actId="26606"/>
          <ac:spMkLst>
            <pc:docMk/>
            <pc:sldMk cId="2196818086" sldId="272"/>
            <ac:spMk id="37" creationId="{37C89E4B-3C9F-44B9-8B86-D9E3D112D8EC}"/>
          </ac:spMkLst>
        </pc:spChg>
        <pc:spChg chg="add del">
          <ac:chgData name="fujiwat0601 藤原隆弘" userId="e9715227e0e834e8" providerId="LiveId" clId="{3B428D54-F968-4A07-AC6D-C46AD06BBBE4}" dt="2022-11-28T09:35:16.955" v="520" actId="26606"/>
          <ac:spMkLst>
            <pc:docMk/>
            <pc:sldMk cId="2196818086" sldId="272"/>
            <ac:spMk id="42" creationId="{522A94E1-AEBD-4286-BFF8-0711E4CD3E3B}"/>
          </ac:spMkLst>
        </pc:spChg>
        <pc:spChg chg="add del">
          <ac:chgData name="fujiwat0601 藤原隆弘" userId="e9715227e0e834e8" providerId="LiveId" clId="{3B428D54-F968-4A07-AC6D-C46AD06BBBE4}" dt="2022-11-28T09:35:19.280" v="522" actId="26606"/>
          <ac:spMkLst>
            <pc:docMk/>
            <pc:sldMk cId="2196818086" sldId="272"/>
            <ac:spMk id="45" creationId="{37C89E4B-3C9F-44B9-8B86-D9E3D112D8EC}"/>
          </ac:spMkLst>
        </pc:spChg>
        <pc:spChg chg="add del">
          <ac:chgData name="fujiwat0601 藤原隆弘" userId="e9715227e0e834e8" providerId="LiveId" clId="{3B428D54-F968-4A07-AC6D-C46AD06BBBE4}" dt="2022-11-28T09:35:25.451" v="524" actId="26606"/>
          <ac:spMkLst>
            <pc:docMk/>
            <pc:sldMk cId="2196818086" sldId="272"/>
            <ac:spMk id="50" creationId="{522A94E1-AEBD-4286-BFF8-0711E4CD3E3B}"/>
          </ac:spMkLst>
        </pc:spChg>
        <pc:spChg chg="add del">
          <ac:chgData name="fujiwat0601 藤原隆弘" userId="e9715227e0e834e8" providerId="LiveId" clId="{3B428D54-F968-4A07-AC6D-C46AD06BBBE4}" dt="2022-11-28T09:36:24.410" v="541" actId="26606"/>
          <ac:spMkLst>
            <pc:docMk/>
            <pc:sldMk cId="2196818086" sldId="272"/>
            <ac:spMk id="53" creationId="{37C89E4B-3C9F-44B9-8B86-D9E3D112D8EC}"/>
          </ac:spMkLst>
        </pc:spChg>
        <pc:spChg chg="add del">
          <ac:chgData name="fujiwat0601 藤原隆弘" userId="e9715227e0e834e8" providerId="LiveId" clId="{3B428D54-F968-4A07-AC6D-C46AD06BBBE4}" dt="2022-11-28T09:35:59.859" v="533" actId="26606"/>
          <ac:spMkLst>
            <pc:docMk/>
            <pc:sldMk cId="2196818086" sldId="272"/>
            <ac:spMk id="60" creationId="{E91DC736-0EF8-4F87-9146-EBF1D2EE4D3D}"/>
          </ac:spMkLst>
        </pc:spChg>
        <pc:spChg chg="add del">
          <ac:chgData name="fujiwat0601 藤原隆弘" userId="e9715227e0e834e8" providerId="LiveId" clId="{3B428D54-F968-4A07-AC6D-C46AD06BBBE4}" dt="2022-11-28T09:35:59.859" v="533" actId="26606"/>
          <ac:spMkLst>
            <pc:docMk/>
            <pc:sldMk cId="2196818086" sldId="272"/>
            <ac:spMk id="62" creationId="{097CD68E-23E3-4007-8847-CD0944C4F7BE}"/>
          </ac:spMkLst>
        </pc:spChg>
        <pc:spChg chg="add del">
          <ac:chgData name="fujiwat0601 藤原隆弘" userId="e9715227e0e834e8" providerId="LiveId" clId="{3B428D54-F968-4A07-AC6D-C46AD06BBBE4}" dt="2022-11-28T09:35:59.859" v="533" actId="26606"/>
          <ac:spMkLst>
            <pc:docMk/>
            <pc:sldMk cId="2196818086" sldId="272"/>
            <ac:spMk id="64" creationId="{AF2F604E-43BE-4DC3-B983-E071523364F8}"/>
          </ac:spMkLst>
        </pc:spChg>
        <pc:spChg chg="add del">
          <ac:chgData name="fujiwat0601 藤原隆弘" userId="e9715227e0e834e8" providerId="LiveId" clId="{3B428D54-F968-4A07-AC6D-C46AD06BBBE4}" dt="2022-11-28T09:35:59.859" v="533" actId="26606"/>
          <ac:spMkLst>
            <pc:docMk/>
            <pc:sldMk cId="2196818086" sldId="272"/>
            <ac:spMk id="66" creationId="{08C9B587-E65E-4B52-B37C-ABEBB6E87928}"/>
          </ac:spMkLst>
        </pc:spChg>
        <pc:spChg chg="add del">
          <ac:chgData name="fujiwat0601 藤原隆弘" userId="e9715227e0e834e8" providerId="LiveId" clId="{3B428D54-F968-4A07-AC6D-C46AD06BBBE4}" dt="2022-11-28T09:36:01.961" v="535" actId="26606"/>
          <ac:spMkLst>
            <pc:docMk/>
            <pc:sldMk cId="2196818086" sldId="272"/>
            <ac:spMk id="68" creationId="{ECF18D75-294F-47A5-AB5C-5BB753AC482B}"/>
          </ac:spMkLst>
        </pc:spChg>
        <pc:spChg chg="add del">
          <ac:chgData name="fujiwat0601 藤原隆弘" userId="e9715227e0e834e8" providerId="LiveId" clId="{3B428D54-F968-4A07-AC6D-C46AD06BBBE4}" dt="2022-11-28T09:36:01.961" v="535" actId="26606"/>
          <ac:spMkLst>
            <pc:docMk/>
            <pc:sldMk cId="2196818086" sldId="272"/>
            <ac:spMk id="69" creationId="{205821FB-2741-4451-843D-5933A264266A}"/>
          </ac:spMkLst>
        </pc:spChg>
        <pc:spChg chg="add del">
          <ac:chgData name="fujiwat0601 藤原隆弘" userId="e9715227e0e834e8" providerId="LiveId" clId="{3B428D54-F968-4A07-AC6D-C46AD06BBBE4}" dt="2022-11-28T09:36:04.367" v="537" actId="26606"/>
          <ac:spMkLst>
            <pc:docMk/>
            <pc:sldMk cId="2196818086" sldId="272"/>
            <ac:spMk id="71" creationId="{A4AC5506-6312-4701-8D3C-40187889A947}"/>
          </ac:spMkLst>
        </pc:spChg>
        <pc:spChg chg="add del">
          <ac:chgData name="fujiwat0601 藤原隆弘" userId="e9715227e0e834e8" providerId="LiveId" clId="{3B428D54-F968-4A07-AC6D-C46AD06BBBE4}" dt="2022-11-28T09:36:22.455" v="539" actId="26606"/>
          <ac:spMkLst>
            <pc:docMk/>
            <pc:sldMk cId="2196818086" sldId="272"/>
            <ac:spMk id="73" creationId="{ECF18D75-294F-47A5-AB5C-5BB753AC482B}"/>
          </ac:spMkLst>
        </pc:spChg>
        <pc:spChg chg="add del">
          <ac:chgData name="fujiwat0601 藤原隆弘" userId="e9715227e0e834e8" providerId="LiveId" clId="{3B428D54-F968-4A07-AC6D-C46AD06BBBE4}" dt="2022-11-28T09:36:22.455" v="539" actId="26606"/>
          <ac:spMkLst>
            <pc:docMk/>
            <pc:sldMk cId="2196818086" sldId="272"/>
            <ac:spMk id="74" creationId="{205821FB-2741-4451-843D-5933A264266A}"/>
          </ac:spMkLst>
        </pc:spChg>
        <pc:picChg chg="add del">
          <ac:chgData name="fujiwat0601 藤原隆弘" userId="e9715227e0e834e8" providerId="LiveId" clId="{3B428D54-F968-4A07-AC6D-C46AD06BBBE4}" dt="2022-11-28T09:34:15.538" v="493" actId="26606"/>
          <ac:picMkLst>
            <pc:docMk/>
            <pc:sldMk cId="2196818086" sldId="272"/>
            <ac:picMk id="6" creationId="{5E6D2F9D-C9C3-E887-D542-ACCD50CE3343}"/>
          </ac:picMkLst>
        </pc:picChg>
        <pc:picChg chg="add del">
          <ac:chgData name="fujiwat0601 藤原隆弘" userId="e9715227e0e834e8" providerId="LiveId" clId="{3B428D54-F968-4A07-AC6D-C46AD06BBBE4}" dt="2022-11-28T09:34:47.150" v="501" actId="26606"/>
          <ac:picMkLst>
            <pc:docMk/>
            <pc:sldMk cId="2196818086" sldId="272"/>
            <ac:picMk id="8" creationId="{E7675A61-EEA7-B438-1F8B-7972F02F89BD}"/>
          </ac:picMkLst>
        </pc:picChg>
        <pc:picChg chg="add del">
          <ac:chgData name="fujiwat0601 藤原隆弘" userId="e9715227e0e834e8" providerId="LiveId" clId="{3B428D54-F968-4A07-AC6D-C46AD06BBBE4}" dt="2022-11-28T09:34:58.404" v="508" actId="26606"/>
          <ac:picMkLst>
            <pc:docMk/>
            <pc:sldMk cId="2196818086" sldId="272"/>
            <ac:picMk id="11" creationId="{0E1332B9-F415-7D4C-149F-89BB04B01703}"/>
          </ac:picMkLst>
        </pc:picChg>
        <pc:picChg chg="add">
          <ac:chgData name="fujiwat0601 藤原隆弘" userId="e9715227e0e834e8" providerId="LiveId" clId="{3B428D54-F968-4A07-AC6D-C46AD06BBBE4}" dt="2022-11-28T09:36:53.331" v="563" actId="26606"/>
          <ac:picMkLst>
            <pc:docMk/>
            <pc:sldMk cId="2196818086" sldId="272"/>
            <ac:picMk id="17" creationId="{23F66934-20D5-FA64-80B8-E19985B1B115}"/>
          </ac:picMkLst>
        </pc:picChg>
        <pc:picChg chg="add del">
          <ac:chgData name="fujiwat0601 藤原隆弘" userId="e9715227e0e834e8" providerId="LiveId" clId="{3B428D54-F968-4A07-AC6D-C46AD06BBBE4}" dt="2022-11-28T09:35:01.686" v="510" actId="26606"/>
          <ac:picMkLst>
            <pc:docMk/>
            <pc:sldMk cId="2196818086" sldId="272"/>
            <ac:picMk id="18" creationId="{7F0EC6F6-E1E8-B042-42F5-7A0DD9E1F019}"/>
          </ac:picMkLst>
        </pc:picChg>
        <pc:picChg chg="add del">
          <ac:chgData name="fujiwat0601 藤原隆弘" userId="e9715227e0e834e8" providerId="LiveId" clId="{3B428D54-F968-4A07-AC6D-C46AD06BBBE4}" dt="2022-11-28T09:35:04.017" v="512" actId="26606"/>
          <ac:picMkLst>
            <pc:docMk/>
            <pc:sldMk cId="2196818086" sldId="272"/>
            <ac:picMk id="21" creationId="{C490B286-85C9-DE99-1A59-7A403728C162}"/>
          </ac:picMkLst>
        </pc:picChg>
        <pc:picChg chg="add del">
          <ac:chgData name="fujiwat0601 藤原隆弘" userId="e9715227e0e834e8" providerId="LiveId" clId="{3B428D54-F968-4A07-AC6D-C46AD06BBBE4}" dt="2022-11-28T09:35:05.949" v="514" actId="26606"/>
          <ac:picMkLst>
            <pc:docMk/>
            <pc:sldMk cId="2196818086" sldId="272"/>
            <ac:picMk id="26" creationId="{0E1332B9-F415-7D4C-149F-89BB04B01703}"/>
          </ac:picMkLst>
        </pc:picChg>
        <pc:picChg chg="add del">
          <ac:chgData name="fujiwat0601 藤原隆弘" userId="e9715227e0e834e8" providerId="LiveId" clId="{3B428D54-F968-4A07-AC6D-C46AD06BBBE4}" dt="2022-11-28T09:35:09.541" v="516" actId="26606"/>
          <ac:picMkLst>
            <pc:docMk/>
            <pc:sldMk cId="2196818086" sldId="272"/>
            <ac:picMk id="32" creationId="{AA8607F4-83FA-76EC-0DB3-24C5C74514F3}"/>
          </ac:picMkLst>
        </pc:picChg>
        <pc:picChg chg="add del">
          <ac:chgData name="fujiwat0601 藤原隆弘" userId="e9715227e0e834e8" providerId="LiveId" clId="{3B428D54-F968-4A07-AC6D-C46AD06BBBE4}" dt="2022-11-28T09:35:13.326" v="518" actId="26606"/>
          <ac:picMkLst>
            <pc:docMk/>
            <pc:sldMk cId="2196818086" sldId="272"/>
            <ac:picMk id="36" creationId="{C490B286-85C9-DE99-1A59-7A403728C162}"/>
          </ac:picMkLst>
        </pc:picChg>
        <pc:picChg chg="add del">
          <ac:chgData name="fujiwat0601 藤原隆弘" userId="e9715227e0e834e8" providerId="LiveId" clId="{3B428D54-F968-4A07-AC6D-C46AD06BBBE4}" dt="2022-11-28T09:35:16.955" v="520" actId="26606"/>
          <ac:picMkLst>
            <pc:docMk/>
            <pc:sldMk cId="2196818086" sldId="272"/>
            <ac:picMk id="41" creationId="{7F0EC6F6-E1E8-B042-42F5-7A0DD9E1F019}"/>
          </ac:picMkLst>
        </pc:picChg>
        <pc:picChg chg="add del">
          <ac:chgData name="fujiwat0601 藤原隆弘" userId="e9715227e0e834e8" providerId="LiveId" clId="{3B428D54-F968-4A07-AC6D-C46AD06BBBE4}" dt="2022-11-28T09:35:19.280" v="522" actId="26606"/>
          <ac:picMkLst>
            <pc:docMk/>
            <pc:sldMk cId="2196818086" sldId="272"/>
            <ac:picMk id="44" creationId="{0E1332B9-F415-7D4C-149F-89BB04B01703}"/>
          </ac:picMkLst>
        </pc:picChg>
        <pc:picChg chg="add del">
          <ac:chgData name="fujiwat0601 藤原隆弘" userId="e9715227e0e834e8" providerId="LiveId" clId="{3B428D54-F968-4A07-AC6D-C46AD06BBBE4}" dt="2022-11-28T09:35:25.451" v="524" actId="26606"/>
          <ac:picMkLst>
            <pc:docMk/>
            <pc:sldMk cId="2196818086" sldId="272"/>
            <ac:picMk id="49" creationId="{7F0EC6F6-E1E8-B042-42F5-7A0DD9E1F019}"/>
          </ac:picMkLst>
        </pc:picChg>
        <pc:picChg chg="add del mod ord">
          <ac:chgData name="fujiwat0601 藤原隆弘" userId="e9715227e0e834e8" providerId="LiveId" clId="{3B428D54-F968-4A07-AC6D-C46AD06BBBE4}" dt="2022-11-28T09:36:24.410" v="541" actId="26606"/>
          <ac:picMkLst>
            <pc:docMk/>
            <pc:sldMk cId="2196818086" sldId="272"/>
            <ac:picMk id="52" creationId="{C490B286-85C9-DE99-1A59-7A403728C162}"/>
          </ac:picMkLst>
        </pc:picChg>
        <pc:cxnChg chg="add del">
          <ac:chgData name="fujiwat0601 藤原隆弘" userId="e9715227e0e834e8" providerId="LiveId" clId="{3B428D54-F968-4A07-AC6D-C46AD06BBBE4}" dt="2022-11-28T09:34:58.404" v="508" actId="26606"/>
          <ac:cxnSpMkLst>
            <pc:docMk/>
            <pc:sldMk cId="2196818086" sldId="272"/>
            <ac:cxnSpMk id="15" creationId="{AA2EAA10-076F-46BD-8F0F-B9A2FB77A85C}"/>
          </ac:cxnSpMkLst>
        </pc:cxnChg>
        <pc:cxnChg chg="add del">
          <ac:chgData name="fujiwat0601 藤原隆弘" userId="e9715227e0e834e8" providerId="LiveId" clId="{3B428D54-F968-4A07-AC6D-C46AD06BBBE4}" dt="2022-11-28T09:34:58.404" v="508" actId="26606"/>
          <ac:cxnSpMkLst>
            <pc:docMk/>
            <pc:sldMk cId="2196818086" sldId="272"/>
            <ac:cxnSpMk id="16" creationId="{D891E407-403B-4764-86C9-33A56D3BCAA3}"/>
          </ac:cxnSpMkLst>
        </pc:cxnChg>
        <pc:cxnChg chg="add del">
          <ac:chgData name="fujiwat0601 藤原隆弘" userId="e9715227e0e834e8" providerId="LiveId" clId="{3B428D54-F968-4A07-AC6D-C46AD06BBBE4}" dt="2022-11-28T09:35:04.017" v="512" actId="26606"/>
          <ac:cxnSpMkLst>
            <pc:docMk/>
            <pc:sldMk cId="2196818086" sldId="272"/>
            <ac:cxnSpMk id="23" creationId="{AA2EAA10-076F-46BD-8F0F-B9A2FB77A85C}"/>
          </ac:cxnSpMkLst>
        </pc:cxnChg>
        <pc:cxnChg chg="add del">
          <ac:chgData name="fujiwat0601 藤原隆弘" userId="e9715227e0e834e8" providerId="LiveId" clId="{3B428D54-F968-4A07-AC6D-C46AD06BBBE4}" dt="2022-11-28T09:35:04.017" v="512" actId="26606"/>
          <ac:cxnSpMkLst>
            <pc:docMk/>
            <pc:sldMk cId="2196818086" sldId="272"/>
            <ac:cxnSpMk id="24" creationId="{D891E407-403B-4764-86C9-33A56D3BCAA3}"/>
          </ac:cxnSpMkLst>
        </pc:cxnChg>
        <pc:cxnChg chg="add">
          <ac:chgData name="fujiwat0601 藤原隆弘" userId="e9715227e0e834e8" providerId="LiveId" clId="{3B428D54-F968-4A07-AC6D-C46AD06BBBE4}" dt="2022-11-28T09:36:53.331" v="563" actId="26606"/>
          <ac:cxnSpMkLst>
            <pc:docMk/>
            <pc:sldMk cId="2196818086" sldId="272"/>
            <ac:cxnSpMk id="25" creationId="{AA2EAA10-076F-46BD-8F0F-B9A2FB77A85C}"/>
          </ac:cxnSpMkLst>
        </pc:cxnChg>
        <pc:cxnChg chg="add del">
          <ac:chgData name="fujiwat0601 藤原隆弘" userId="e9715227e0e834e8" providerId="LiveId" clId="{3B428D54-F968-4A07-AC6D-C46AD06BBBE4}" dt="2022-11-28T09:35:05.949" v="514" actId="26606"/>
          <ac:cxnSpMkLst>
            <pc:docMk/>
            <pc:sldMk cId="2196818086" sldId="272"/>
            <ac:cxnSpMk id="28" creationId="{AA2EAA10-076F-46BD-8F0F-B9A2FB77A85C}"/>
          </ac:cxnSpMkLst>
        </pc:cxnChg>
        <pc:cxnChg chg="add del">
          <ac:chgData name="fujiwat0601 藤原隆弘" userId="e9715227e0e834e8" providerId="LiveId" clId="{3B428D54-F968-4A07-AC6D-C46AD06BBBE4}" dt="2022-11-28T09:35:05.949" v="514" actId="26606"/>
          <ac:cxnSpMkLst>
            <pc:docMk/>
            <pc:sldMk cId="2196818086" sldId="272"/>
            <ac:cxnSpMk id="29" creationId="{D891E407-403B-4764-86C9-33A56D3BCAA3}"/>
          </ac:cxnSpMkLst>
        </pc:cxnChg>
        <pc:cxnChg chg="add">
          <ac:chgData name="fujiwat0601 藤原隆弘" userId="e9715227e0e834e8" providerId="LiveId" clId="{3B428D54-F968-4A07-AC6D-C46AD06BBBE4}" dt="2022-11-28T09:36:53.331" v="563" actId="26606"/>
          <ac:cxnSpMkLst>
            <pc:docMk/>
            <pc:sldMk cId="2196818086" sldId="272"/>
            <ac:cxnSpMk id="30" creationId="{D891E407-403B-4764-86C9-33A56D3BCAA3}"/>
          </ac:cxnSpMkLst>
        </pc:cxnChg>
        <pc:cxnChg chg="add del">
          <ac:chgData name="fujiwat0601 藤原隆弘" userId="e9715227e0e834e8" providerId="LiveId" clId="{3B428D54-F968-4A07-AC6D-C46AD06BBBE4}" dt="2022-11-28T09:35:13.326" v="518" actId="26606"/>
          <ac:cxnSpMkLst>
            <pc:docMk/>
            <pc:sldMk cId="2196818086" sldId="272"/>
            <ac:cxnSpMk id="38" creationId="{AA2EAA10-076F-46BD-8F0F-B9A2FB77A85C}"/>
          </ac:cxnSpMkLst>
        </pc:cxnChg>
        <pc:cxnChg chg="add del">
          <ac:chgData name="fujiwat0601 藤原隆弘" userId="e9715227e0e834e8" providerId="LiveId" clId="{3B428D54-F968-4A07-AC6D-C46AD06BBBE4}" dt="2022-11-28T09:35:13.326" v="518" actId="26606"/>
          <ac:cxnSpMkLst>
            <pc:docMk/>
            <pc:sldMk cId="2196818086" sldId="272"/>
            <ac:cxnSpMk id="39" creationId="{D891E407-403B-4764-86C9-33A56D3BCAA3}"/>
          </ac:cxnSpMkLst>
        </pc:cxnChg>
        <pc:cxnChg chg="add del">
          <ac:chgData name="fujiwat0601 藤原隆弘" userId="e9715227e0e834e8" providerId="LiveId" clId="{3B428D54-F968-4A07-AC6D-C46AD06BBBE4}" dt="2022-11-28T09:35:19.280" v="522" actId="26606"/>
          <ac:cxnSpMkLst>
            <pc:docMk/>
            <pc:sldMk cId="2196818086" sldId="272"/>
            <ac:cxnSpMk id="46" creationId="{AA2EAA10-076F-46BD-8F0F-B9A2FB77A85C}"/>
          </ac:cxnSpMkLst>
        </pc:cxnChg>
        <pc:cxnChg chg="add del">
          <ac:chgData name="fujiwat0601 藤原隆弘" userId="e9715227e0e834e8" providerId="LiveId" clId="{3B428D54-F968-4A07-AC6D-C46AD06BBBE4}" dt="2022-11-28T09:35:19.280" v="522" actId="26606"/>
          <ac:cxnSpMkLst>
            <pc:docMk/>
            <pc:sldMk cId="2196818086" sldId="272"/>
            <ac:cxnSpMk id="47" creationId="{D891E407-403B-4764-86C9-33A56D3BCAA3}"/>
          </ac:cxnSpMkLst>
        </pc:cxnChg>
        <pc:cxnChg chg="add del">
          <ac:chgData name="fujiwat0601 藤原隆弘" userId="e9715227e0e834e8" providerId="LiveId" clId="{3B428D54-F968-4A07-AC6D-C46AD06BBBE4}" dt="2022-11-28T09:36:24.410" v="541" actId="26606"/>
          <ac:cxnSpMkLst>
            <pc:docMk/>
            <pc:sldMk cId="2196818086" sldId="272"/>
            <ac:cxnSpMk id="54" creationId="{AA2EAA10-076F-46BD-8F0F-B9A2FB77A85C}"/>
          </ac:cxnSpMkLst>
        </pc:cxnChg>
        <pc:cxnChg chg="add del">
          <ac:chgData name="fujiwat0601 藤原隆弘" userId="e9715227e0e834e8" providerId="LiveId" clId="{3B428D54-F968-4A07-AC6D-C46AD06BBBE4}" dt="2022-11-28T09:36:24.410" v="541" actId="26606"/>
          <ac:cxnSpMkLst>
            <pc:docMk/>
            <pc:sldMk cId="2196818086" sldId="272"/>
            <ac:cxnSpMk id="55" creationId="{D891E407-403B-4764-86C9-33A56D3BCAA3}"/>
          </ac:cxnSpMkLst>
        </pc:cxnChg>
      </pc:sldChg>
      <pc:sldChg chg="addSp delSp modSp new mod modClrScheme chgLayout">
        <pc:chgData name="fujiwat0601 藤原隆弘" userId="e9715227e0e834e8" providerId="LiveId" clId="{3B428D54-F968-4A07-AC6D-C46AD06BBBE4}" dt="2022-11-29T20:23:48.683" v="7510"/>
        <pc:sldMkLst>
          <pc:docMk/>
          <pc:sldMk cId="2358654331" sldId="273"/>
        </pc:sldMkLst>
        <pc:spChg chg="mod ord">
          <ac:chgData name="fujiwat0601 藤原隆弘" userId="e9715227e0e834e8" providerId="LiveId" clId="{3B428D54-F968-4A07-AC6D-C46AD06BBBE4}" dt="2022-11-28T09:51:56.256" v="868" actId="700"/>
          <ac:spMkLst>
            <pc:docMk/>
            <pc:sldMk cId="2358654331" sldId="273"/>
            <ac:spMk id="2" creationId="{5CD1A32E-8689-D082-9A86-8161A61EAAC5}"/>
          </ac:spMkLst>
        </pc:spChg>
        <pc:spChg chg="mod ord">
          <ac:chgData name="fujiwat0601 藤原隆弘" userId="e9715227e0e834e8" providerId="LiveId" clId="{3B428D54-F968-4A07-AC6D-C46AD06BBBE4}" dt="2022-11-28T12:15:15.614" v="1852" actId="20577"/>
          <ac:spMkLst>
            <pc:docMk/>
            <pc:sldMk cId="2358654331" sldId="273"/>
            <ac:spMk id="3" creationId="{C79FE81F-E86A-529F-A18C-C2A8E1D0D0AC}"/>
          </ac:spMkLst>
        </pc:spChg>
        <pc:spChg chg="mod ord">
          <ac:chgData name="fujiwat0601 藤原隆弘" userId="e9715227e0e834e8" providerId="LiveId" clId="{3B428D54-F968-4A07-AC6D-C46AD06BBBE4}" dt="2022-11-28T09:51:56.256" v="868" actId="700"/>
          <ac:spMkLst>
            <pc:docMk/>
            <pc:sldMk cId="2358654331" sldId="273"/>
            <ac:spMk id="4" creationId="{E63C9328-9741-3486-E9B8-53D47E341090}"/>
          </ac:spMkLst>
        </pc:spChg>
        <pc:spChg chg="add mod">
          <ac:chgData name="fujiwat0601 藤原隆弘" userId="e9715227e0e834e8" providerId="LiveId" clId="{3B428D54-F968-4A07-AC6D-C46AD06BBBE4}" dt="2022-11-29T20:23:48.683" v="7510"/>
          <ac:spMkLst>
            <pc:docMk/>
            <pc:sldMk cId="2358654331" sldId="273"/>
            <ac:spMk id="5" creationId="{B9F4AAE2-4F07-3E9F-3805-F2F5B2FEE554}"/>
          </ac:spMkLst>
        </pc:spChg>
        <pc:spChg chg="add del mod ord">
          <ac:chgData name="fujiwat0601 藤原隆弘" userId="e9715227e0e834e8" providerId="LiveId" clId="{3B428D54-F968-4A07-AC6D-C46AD06BBBE4}" dt="2022-11-28T09:53:28.714" v="878" actId="478"/>
          <ac:spMkLst>
            <pc:docMk/>
            <pc:sldMk cId="2358654331" sldId="273"/>
            <ac:spMk id="6" creationId="{A981205B-AAD7-5821-C449-FA375650C405}"/>
          </ac:spMkLst>
        </pc:spChg>
        <pc:spChg chg="add mod topLvl">
          <ac:chgData name="fujiwat0601 藤原隆弘" userId="e9715227e0e834e8" providerId="LiveId" clId="{3B428D54-F968-4A07-AC6D-C46AD06BBBE4}" dt="2022-11-28T12:53:49.929" v="2709" actId="403"/>
          <ac:spMkLst>
            <pc:docMk/>
            <pc:sldMk cId="2358654331" sldId="273"/>
            <ac:spMk id="7" creationId="{E622FFF2-AA4B-FE71-8ECE-8AE7AC4A7303}"/>
          </ac:spMkLst>
        </pc:spChg>
        <pc:spChg chg="add mod topLvl">
          <ac:chgData name="fujiwat0601 藤原隆弘" userId="e9715227e0e834e8" providerId="LiveId" clId="{3B428D54-F968-4A07-AC6D-C46AD06BBBE4}" dt="2022-11-28T12:53:49.929" v="2709" actId="403"/>
          <ac:spMkLst>
            <pc:docMk/>
            <pc:sldMk cId="2358654331" sldId="273"/>
            <ac:spMk id="8" creationId="{DABFCBE9-41C7-86AF-41BF-B52DC87639F6}"/>
          </ac:spMkLst>
        </pc:spChg>
        <pc:spChg chg="add mod topLvl">
          <ac:chgData name="fujiwat0601 藤原隆弘" userId="e9715227e0e834e8" providerId="LiveId" clId="{3B428D54-F968-4A07-AC6D-C46AD06BBBE4}" dt="2022-11-28T12:53:49.929" v="2709" actId="403"/>
          <ac:spMkLst>
            <pc:docMk/>
            <pc:sldMk cId="2358654331" sldId="273"/>
            <ac:spMk id="9" creationId="{AB8F4294-DE4E-E26E-4A1B-BA0D44055160}"/>
          </ac:spMkLst>
        </pc:spChg>
        <pc:spChg chg="add mod topLvl">
          <ac:chgData name="fujiwat0601 藤原隆弘" userId="e9715227e0e834e8" providerId="LiveId" clId="{3B428D54-F968-4A07-AC6D-C46AD06BBBE4}" dt="2022-11-28T12:53:49.929" v="2709" actId="403"/>
          <ac:spMkLst>
            <pc:docMk/>
            <pc:sldMk cId="2358654331" sldId="273"/>
            <ac:spMk id="10" creationId="{3080EEDD-2AE3-4B68-5B6A-3A17A5972389}"/>
          </ac:spMkLst>
        </pc:spChg>
        <pc:spChg chg="add mod topLvl">
          <ac:chgData name="fujiwat0601 藤原隆弘" userId="e9715227e0e834e8" providerId="LiveId" clId="{3B428D54-F968-4A07-AC6D-C46AD06BBBE4}" dt="2022-11-28T12:53:49.929" v="2709" actId="403"/>
          <ac:spMkLst>
            <pc:docMk/>
            <pc:sldMk cId="2358654331" sldId="273"/>
            <ac:spMk id="15" creationId="{F11F56A5-852C-4CC7-0BA6-004D714603F1}"/>
          </ac:spMkLst>
        </pc:spChg>
        <pc:spChg chg="add mod topLvl">
          <ac:chgData name="fujiwat0601 藤原隆弘" userId="e9715227e0e834e8" providerId="LiveId" clId="{3B428D54-F968-4A07-AC6D-C46AD06BBBE4}" dt="2022-11-28T12:53:49.929" v="2709" actId="403"/>
          <ac:spMkLst>
            <pc:docMk/>
            <pc:sldMk cId="2358654331" sldId="273"/>
            <ac:spMk id="16" creationId="{23BDCF49-D219-F9BB-212A-DE0BC6444757}"/>
          </ac:spMkLst>
        </pc:spChg>
        <pc:spChg chg="add mod topLvl">
          <ac:chgData name="fujiwat0601 藤原隆弘" userId="e9715227e0e834e8" providerId="LiveId" clId="{3B428D54-F968-4A07-AC6D-C46AD06BBBE4}" dt="2022-11-28T12:53:49.929" v="2709" actId="403"/>
          <ac:spMkLst>
            <pc:docMk/>
            <pc:sldMk cId="2358654331" sldId="273"/>
            <ac:spMk id="19" creationId="{BC86AF8F-6890-475E-488D-343C5BED00F6}"/>
          </ac:spMkLst>
        </pc:spChg>
        <pc:spChg chg="add mod topLvl">
          <ac:chgData name="fujiwat0601 藤原隆弘" userId="e9715227e0e834e8" providerId="LiveId" clId="{3B428D54-F968-4A07-AC6D-C46AD06BBBE4}" dt="2022-11-28T12:54:22.047" v="2716" actId="14100"/>
          <ac:spMkLst>
            <pc:docMk/>
            <pc:sldMk cId="2358654331" sldId="273"/>
            <ac:spMk id="20" creationId="{79EC61A8-7B74-95BA-2C58-EB6E032322A5}"/>
          </ac:spMkLst>
        </pc:spChg>
        <pc:spChg chg="add mod topLvl">
          <ac:chgData name="fujiwat0601 藤原隆弘" userId="e9715227e0e834e8" providerId="LiveId" clId="{3B428D54-F968-4A07-AC6D-C46AD06BBBE4}" dt="2022-11-28T12:53:49.929" v="2709" actId="403"/>
          <ac:spMkLst>
            <pc:docMk/>
            <pc:sldMk cId="2358654331" sldId="273"/>
            <ac:spMk id="23" creationId="{4E882983-C918-F06F-AC38-60D24344D4E8}"/>
          </ac:spMkLst>
        </pc:spChg>
        <pc:spChg chg="add mod topLvl">
          <ac:chgData name="fujiwat0601 藤原隆弘" userId="e9715227e0e834e8" providerId="LiveId" clId="{3B428D54-F968-4A07-AC6D-C46AD06BBBE4}" dt="2022-11-28T12:53:49.929" v="2709" actId="403"/>
          <ac:spMkLst>
            <pc:docMk/>
            <pc:sldMk cId="2358654331" sldId="273"/>
            <ac:spMk id="24" creationId="{03F45A67-B17B-8B10-1DB3-7C5FA9991E28}"/>
          </ac:spMkLst>
        </pc:spChg>
        <pc:spChg chg="add mod">
          <ac:chgData name="fujiwat0601 藤原隆弘" userId="e9715227e0e834e8" providerId="LiveId" clId="{3B428D54-F968-4A07-AC6D-C46AD06BBBE4}" dt="2022-11-28T12:54:55.686" v="2726" actId="1076"/>
          <ac:spMkLst>
            <pc:docMk/>
            <pc:sldMk cId="2358654331" sldId="273"/>
            <ac:spMk id="28" creationId="{A106CE23-5346-4103-5DAB-7EE5CA4EFA20}"/>
          </ac:spMkLst>
        </pc:spChg>
        <pc:grpChg chg="add del mod">
          <ac:chgData name="fujiwat0601 藤原隆弘" userId="e9715227e0e834e8" providerId="LiveId" clId="{3B428D54-F968-4A07-AC6D-C46AD06BBBE4}" dt="2022-11-28T10:41:00.733" v="1165" actId="165"/>
          <ac:grpSpMkLst>
            <pc:docMk/>
            <pc:sldMk cId="2358654331" sldId="273"/>
            <ac:grpSpMk id="26" creationId="{B4F7F486-8F6C-C4B2-A9A4-AFB11390947D}"/>
          </ac:grpSpMkLst>
        </pc:grpChg>
        <pc:grpChg chg="add mod">
          <ac:chgData name="fujiwat0601 藤原隆弘" userId="e9715227e0e834e8" providerId="LiveId" clId="{3B428D54-F968-4A07-AC6D-C46AD06BBBE4}" dt="2022-11-28T12:54:27.968" v="2721" actId="1037"/>
          <ac:grpSpMkLst>
            <pc:docMk/>
            <pc:sldMk cId="2358654331" sldId="273"/>
            <ac:grpSpMk id="27" creationId="{2420AE30-E3DB-9A67-AEF4-A1C5BF0F8421}"/>
          </ac:grpSpMkLst>
        </pc:grpChg>
        <pc:picChg chg="add del mod modCrop">
          <ac:chgData name="fujiwat0601 藤原隆弘" userId="e9715227e0e834e8" providerId="LiveId" clId="{3B428D54-F968-4A07-AC6D-C46AD06BBBE4}" dt="2022-11-28T09:44:08.446" v="603" actId="478"/>
          <ac:picMkLst>
            <pc:docMk/>
            <pc:sldMk cId="2358654331" sldId="273"/>
            <ac:picMk id="5" creationId="{31401A24-D816-02E9-9CCD-4FF4B1B9B071}"/>
          </ac:picMkLst>
        </pc:picChg>
        <pc:cxnChg chg="add mod topLvl">
          <ac:chgData name="fujiwat0601 藤原隆弘" userId="e9715227e0e834e8" providerId="LiveId" clId="{3B428D54-F968-4A07-AC6D-C46AD06BBBE4}" dt="2022-11-28T12:52:53.194" v="2706" actId="14100"/>
          <ac:cxnSpMkLst>
            <pc:docMk/>
            <pc:sldMk cId="2358654331" sldId="273"/>
            <ac:cxnSpMk id="11" creationId="{1A3AC54D-DC0E-44BF-248D-B8476CAA84D9}"/>
          </ac:cxnSpMkLst>
        </pc:cxnChg>
        <pc:cxnChg chg="add mod topLvl">
          <ac:chgData name="fujiwat0601 藤原隆弘" userId="e9715227e0e834e8" providerId="LiveId" clId="{3B428D54-F968-4A07-AC6D-C46AD06BBBE4}" dt="2022-11-28T10:41:13.430" v="1168" actId="338"/>
          <ac:cxnSpMkLst>
            <pc:docMk/>
            <pc:sldMk cId="2358654331" sldId="273"/>
            <ac:cxnSpMk id="12" creationId="{45D1F2E7-D512-F53C-33F8-5E5956DCABF1}"/>
          </ac:cxnSpMkLst>
        </pc:cxnChg>
        <pc:cxnChg chg="add mod topLvl">
          <ac:chgData name="fujiwat0601 藤原隆弘" userId="e9715227e0e834e8" providerId="LiveId" clId="{3B428D54-F968-4A07-AC6D-C46AD06BBBE4}" dt="2022-11-28T10:41:13.430" v="1168" actId="338"/>
          <ac:cxnSpMkLst>
            <pc:docMk/>
            <pc:sldMk cId="2358654331" sldId="273"/>
            <ac:cxnSpMk id="13" creationId="{AEEB3AA4-7A08-C35E-5AEB-B43F6DB347E7}"/>
          </ac:cxnSpMkLst>
        </pc:cxnChg>
        <pc:cxnChg chg="add mod topLvl">
          <ac:chgData name="fujiwat0601 藤原隆弘" userId="e9715227e0e834e8" providerId="LiveId" clId="{3B428D54-F968-4A07-AC6D-C46AD06BBBE4}" dt="2022-11-28T12:52:39.499" v="2703" actId="1038"/>
          <ac:cxnSpMkLst>
            <pc:docMk/>
            <pc:sldMk cId="2358654331" sldId="273"/>
            <ac:cxnSpMk id="14" creationId="{51C6E55D-3D47-BDC6-7039-836D19A7157F}"/>
          </ac:cxnSpMkLst>
        </pc:cxnChg>
        <pc:cxnChg chg="add mod topLvl">
          <ac:chgData name="fujiwat0601 藤原隆弘" userId="e9715227e0e834e8" providerId="LiveId" clId="{3B428D54-F968-4A07-AC6D-C46AD06BBBE4}" dt="2022-11-28T10:41:13.430" v="1168" actId="338"/>
          <ac:cxnSpMkLst>
            <pc:docMk/>
            <pc:sldMk cId="2358654331" sldId="273"/>
            <ac:cxnSpMk id="17" creationId="{27E7B4C0-FE5C-15BF-22DF-491244CFEFAC}"/>
          </ac:cxnSpMkLst>
        </pc:cxnChg>
        <pc:cxnChg chg="add mod topLvl">
          <ac:chgData name="fujiwat0601 藤原隆弘" userId="e9715227e0e834e8" providerId="LiveId" clId="{3B428D54-F968-4A07-AC6D-C46AD06BBBE4}" dt="2022-11-28T10:41:13.430" v="1168" actId="338"/>
          <ac:cxnSpMkLst>
            <pc:docMk/>
            <pc:sldMk cId="2358654331" sldId="273"/>
            <ac:cxnSpMk id="18" creationId="{ED274E5F-E587-548D-0DB8-75FE5ABE796B}"/>
          </ac:cxnSpMkLst>
        </pc:cxnChg>
        <pc:cxnChg chg="add mod topLvl">
          <ac:chgData name="fujiwat0601 藤原隆弘" userId="e9715227e0e834e8" providerId="LiveId" clId="{3B428D54-F968-4A07-AC6D-C46AD06BBBE4}" dt="2022-11-28T10:41:13.430" v="1168" actId="338"/>
          <ac:cxnSpMkLst>
            <pc:docMk/>
            <pc:sldMk cId="2358654331" sldId="273"/>
            <ac:cxnSpMk id="21" creationId="{D6E745B1-930E-602C-4D31-7923026F99F8}"/>
          </ac:cxnSpMkLst>
        </pc:cxnChg>
        <pc:cxnChg chg="add mod topLvl">
          <ac:chgData name="fujiwat0601 藤原隆弘" userId="e9715227e0e834e8" providerId="LiveId" clId="{3B428D54-F968-4A07-AC6D-C46AD06BBBE4}" dt="2022-11-28T10:41:13.430" v="1168" actId="338"/>
          <ac:cxnSpMkLst>
            <pc:docMk/>
            <pc:sldMk cId="2358654331" sldId="273"/>
            <ac:cxnSpMk id="22" creationId="{3A0D542E-A3C4-25AE-B4C1-E08BA57954E9}"/>
          </ac:cxnSpMkLst>
        </pc:cxnChg>
        <pc:cxnChg chg="add mod topLvl">
          <ac:chgData name="fujiwat0601 藤原隆弘" userId="e9715227e0e834e8" providerId="LiveId" clId="{3B428D54-F968-4A07-AC6D-C46AD06BBBE4}" dt="2022-11-28T12:52:39.499" v="2703" actId="1038"/>
          <ac:cxnSpMkLst>
            <pc:docMk/>
            <pc:sldMk cId="2358654331" sldId="273"/>
            <ac:cxnSpMk id="25" creationId="{757309E1-5A75-FF03-A8EB-CEDC2CEA367D}"/>
          </ac:cxnSpMkLst>
        </pc:cxnChg>
      </pc:sldChg>
      <pc:sldChg chg="addSp delSp modSp new mod modClrScheme chgLayout">
        <pc:chgData name="fujiwat0601 藤原隆弘" userId="e9715227e0e834e8" providerId="LiveId" clId="{3B428D54-F968-4A07-AC6D-C46AD06BBBE4}" dt="2022-11-29T20:24:00.607" v="7512"/>
        <pc:sldMkLst>
          <pc:docMk/>
          <pc:sldMk cId="3393225239" sldId="274"/>
        </pc:sldMkLst>
        <pc:spChg chg="mod ord">
          <ac:chgData name="fujiwat0601 藤原隆弘" userId="e9715227e0e834e8" providerId="LiveId" clId="{3B428D54-F968-4A07-AC6D-C46AD06BBBE4}" dt="2022-11-28T15:03:20.862" v="6584" actId="6549"/>
          <ac:spMkLst>
            <pc:docMk/>
            <pc:sldMk cId="3393225239" sldId="274"/>
            <ac:spMk id="2" creationId="{5EC23EC2-A327-C91C-201B-E390199C3EFA}"/>
          </ac:spMkLst>
        </pc:spChg>
        <pc:spChg chg="mod ord">
          <ac:chgData name="fujiwat0601 藤原隆弘" userId="e9715227e0e834e8" providerId="LiveId" clId="{3B428D54-F968-4A07-AC6D-C46AD06BBBE4}" dt="2022-11-28T15:03:27.653" v="6594" actId="20577"/>
          <ac:spMkLst>
            <pc:docMk/>
            <pc:sldMk cId="3393225239" sldId="274"/>
            <ac:spMk id="3" creationId="{5465667B-1A77-3406-3EB7-B6964D0F8A18}"/>
          </ac:spMkLst>
        </pc:spChg>
        <pc:spChg chg="add mod">
          <ac:chgData name="fujiwat0601 藤原隆弘" userId="e9715227e0e834e8" providerId="LiveId" clId="{3B428D54-F968-4A07-AC6D-C46AD06BBBE4}" dt="2022-11-29T20:24:00.607" v="7512"/>
          <ac:spMkLst>
            <pc:docMk/>
            <pc:sldMk cId="3393225239" sldId="274"/>
            <ac:spMk id="4" creationId="{53493EE6-A7CC-9640-893F-53ADA8D0668B}"/>
          </ac:spMkLst>
        </pc:spChg>
        <pc:spChg chg="del mod ord">
          <ac:chgData name="fujiwat0601 藤原隆弘" userId="e9715227e0e834e8" providerId="LiveId" clId="{3B428D54-F968-4A07-AC6D-C46AD06BBBE4}" dt="2022-11-28T12:02:55.773" v="1484" actId="700"/>
          <ac:spMkLst>
            <pc:docMk/>
            <pc:sldMk cId="3393225239" sldId="274"/>
            <ac:spMk id="4" creationId="{FF8DC8BA-8BA5-C40A-F34C-FA48EFA77804}"/>
          </ac:spMkLst>
        </pc:spChg>
        <pc:spChg chg="mod ord">
          <ac:chgData name="fujiwat0601 藤原隆弘" userId="e9715227e0e834e8" providerId="LiveId" clId="{3B428D54-F968-4A07-AC6D-C46AD06BBBE4}" dt="2022-11-28T12:08:08.074" v="1682" actId="700"/>
          <ac:spMkLst>
            <pc:docMk/>
            <pc:sldMk cId="3393225239" sldId="274"/>
            <ac:spMk id="5" creationId="{0F95CD70-B2AE-B630-F968-C6DF5C68DFA9}"/>
          </ac:spMkLst>
        </pc:spChg>
        <pc:spChg chg="add del mod ord">
          <ac:chgData name="fujiwat0601 藤原隆弘" userId="e9715227e0e834e8" providerId="LiveId" clId="{3B428D54-F968-4A07-AC6D-C46AD06BBBE4}" dt="2022-11-28T12:08:18.036" v="1686" actId="478"/>
          <ac:spMkLst>
            <pc:docMk/>
            <pc:sldMk cId="3393225239" sldId="274"/>
            <ac:spMk id="6" creationId="{72DF02F2-7106-2309-2E11-1C148C1EC716}"/>
          </ac:spMkLst>
        </pc:spChg>
        <pc:spChg chg="add del mod ord">
          <ac:chgData name="fujiwat0601 藤原隆弘" userId="e9715227e0e834e8" providerId="LiveId" clId="{3B428D54-F968-4A07-AC6D-C46AD06BBBE4}" dt="2022-11-28T12:08:08.074" v="1682" actId="700"/>
          <ac:spMkLst>
            <pc:docMk/>
            <pc:sldMk cId="3393225239" sldId="274"/>
            <ac:spMk id="7" creationId="{E45BDFC4-4FBF-6F02-FF74-9A98BD65F532}"/>
          </ac:spMkLst>
        </pc:spChg>
        <pc:spChg chg="add del mod ord">
          <ac:chgData name="fujiwat0601 藤原隆弘" userId="e9715227e0e834e8" providerId="LiveId" clId="{3B428D54-F968-4A07-AC6D-C46AD06BBBE4}" dt="2022-11-28T12:04:23.192" v="1498" actId="3680"/>
          <ac:spMkLst>
            <pc:docMk/>
            <pc:sldMk cId="3393225239" sldId="274"/>
            <ac:spMk id="8" creationId="{58D9CE83-1EC4-2F93-3BD3-7D7D6A2A4BF1}"/>
          </ac:spMkLst>
        </pc:spChg>
        <pc:graphicFrameChg chg="add mod ord modGraphic">
          <ac:chgData name="fujiwat0601 藤原隆弘" userId="e9715227e0e834e8" providerId="LiveId" clId="{3B428D54-F968-4A07-AC6D-C46AD06BBBE4}" dt="2022-11-28T12:47:56.148" v="2674" actId="207"/>
          <ac:graphicFrameMkLst>
            <pc:docMk/>
            <pc:sldMk cId="3393225239" sldId="274"/>
            <ac:graphicFrameMk id="9" creationId="{C83AB69C-89A7-623C-3E90-261953194C78}"/>
          </ac:graphicFrameMkLst>
        </pc:graphicFrameChg>
        <pc:picChg chg="add mod">
          <ac:chgData name="fujiwat0601 藤原隆弘" userId="e9715227e0e834e8" providerId="LiveId" clId="{3B428D54-F968-4A07-AC6D-C46AD06BBBE4}" dt="2022-11-28T12:08:34.937" v="1695" actId="1076"/>
          <ac:picMkLst>
            <pc:docMk/>
            <pc:sldMk cId="3393225239" sldId="274"/>
            <ac:picMk id="2050" creationId="{0AB51237-31B8-5D74-844F-4420EDE2CEA0}"/>
          </ac:picMkLst>
        </pc:picChg>
      </pc:sldChg>
      <pc:sldChg chg="addSp delSp modSp new mod">
        <pc:chgData name="fujiwat0601 藤原隆弘" userId="e9715227e0e834e8" providerId="LiveId" clId="{3B428D54-F968-4A07-AC6D-C46AD06BBBE4}" dt="2022-11-29T20:24:05.328" v="7513"/>
        <pc:sldMkLst>
          <pc:docMk/>
          <pc:sldMk cId="3331973814" sldId="275"/>
        </pc:sldMkLst>
        <pc:spChg chg="mod">
          <ac:chgData name="fujiwat0601 藤原隆弘" userId="e9715227e0e834e8" providerId="LiveId" clId="{3B428D54-F968-4A07-AC6D-C46AD06BBBE4}" dt="2022-11-28T12:42:44.211" v="2649" actId="20577"/>
          <ac:spMkLst>
            <pc:docMk/>
            <pc:sldMk cId="3331973814" sldId="275"/>
            <ac:spMk id="2" creationId="{D354B234-349C-248A-1BB0-5514891662AB}"/>
          </ac:spMkLst>
        </pc:spChg>
        <pc:spChg chg="del mod">
          <ac:chgData name="fujiwat0601 藤原隆弘" userId="e9715227e0e834e8" providerId="LiveId" clId="{3B428D54-F968-4A07-AC6D-C46AD06BBBE4}" dt="2022-11-28T12:21:19.532" v="2030" actId="3680"/>
          <ac:spMkLst>
            <pc:docMk/>
            <pc:sldMk cId="3331973814" sldId="275"/>
            <ac:spMk id="3" creationId="{87A73F48-7104-E047-8A23-5CF4891E5C61}"/>
          </ac:spMkLst>
        </pc:spChg>
        <pc:spChg chg="add mod">
          <ac:chgData name="fujiwat0601 藤原隆弘" userId="e9715227e0e834e8" providerId="LiveId" clId="{3B428D54-F968-4A07-AC6D-C46AD06BBBE4}" dt="2022-11-29T20:24:05.328" v="7513"/>
          <ac:spMkLst>
            <pc:docMk/>
            <pc:sldMk cId="3331973814" sldId="275"/>
            <ac:spMk id="3" creationId="{C832A707-0056-30AD-FA09-EA2694D6804A}"/>
          </ac:spMkLst>
        </pc:spChg>
        <pc:spChg chg="del">
          <ac:chgData name="fujiwat0601 藤原隆弘" userId="e9715227e0e834e8" providerId="LiveId" clId="{3B428D54-F968-4A07-AC6D-C46AD06BBBE4}" dt="2022-11-28T12:27:12.603" v="2280" actId="3680"/>
          <ac:spMkLst>
            <pc:docMk/>
            <pc:sldMk cId="3331973814" sldId="275"/>
            <ac:spMk id="4" creationId="{881013BD-D002-A915-B41E-4D6B9BF8B49E}"/>
          </ac:spMkLst>
        </pc:spChg>
        <pc:spChg chg="add mod">
          <ac:chgData name="fujiwat0601 藤原隆弘" userId="e9715227e0e834e8" providerId="LiveId" clId="{3B428D54-F968-4A07-AC6D-C46AD06BBBE4}" dt="2022-11-28T12:42:30.480" v="2618" actId="5793"/>
          <ac:spMkLst>
            <pc:docMk/>
            <pc:sldMk cId="3331973814" sldId="275"/>
            <ac:spMk id="9" creationId="{6139A0AE-FD65-81B1-D025-02BB3E6D9B07}"/>
          </ac:spMkLst>
        </pc:spChg>
        <pc:spChg chg="add mod">
          <ac:chgData name="fujiwat0601 藤原隆弘" userId="e9715227e0e834e8" providerId="LiveId" clId="{3B428D54-F968-4A07-AC6D-C46AD06BBBE4}" dt="2022-11-28T12:42:34.949" v="2619" actId="5793"/>
          <ac:spMkLst>
            <pc:docMk/>
            <pc:sldMk cId="3331973814" sldId="275"/>
            <ac:spMk id="12" creationId="{8C0F0D05-4D5B-8EC2-176D-BCFDB77F702C}"/>
          </ac:spMkLst>
        </pc:spChg>
        <pc:graphicFrameChg chg="add del mod ord modGraphic">
          <ac:chgData name="fujiwat0601 藤原隆弘" userId="e9715227e0e834e8" providerId="LiveId" clId="{3B428D54-F968-4A07-AC6D-C46AD06BBBE4}" dt="2022-11-28T12:41:06.230" v="2586" actId="21"/>
          <ac:graphicFrameMkLst>
            <pc:docMk/>
            <pc:sldMk cId="3331973814" sldId="275"/>
            <ac:graphicFrameMk id="6" creationId="{7694D728-BE93-6B4D-C37E-F29B10D92889}"/>
          </ac:graphicFrameMkLst>
        </pc:graphicFrameChg>
        <pc:graphicFrameChg chg="add del mod ord modGraphic">
          <ac:chgData name="fujiwat0601 藤原隆弘" userId="e9715227e0e834e8" providerId="LiveId" clId="{3B428D54-F968-4A07-AC6D-C46AD06BBBE4}" dt="2022-11-28T12:40:52.463" v="2575" actId="21"/>
          <ac:graphicFrameMkLst>
            <pc:docMk/>
            <pc:sldMk cId="3331973814" sldId="275"/>
            <ac:graphicFrameMk id="7" creationId="{21BDEE20-D6CE-5685-3728-4187BB146B1C}"/>
          </ac:graphicFrameMkLst>
        </pc:graphicFrameChg>
        <pc:graphicFrameChg chg="add mod modGraphic">
          <ac:chgData name="fujiwat0601 藤原隆弘" userId="e9715227e0e834e8" providerId="LiveId" clId="{3B428D54-F968-4A07-AC6D-C46AD06BBBE4}" dt="2022-11-28T12:49:52.246" v="2676" actId="14100"/>
          <ac:graphicFrameMkLst>
            <pc:docMk/>
            <pc:sldMk cId="3331973814" sldId="275"/>
            <ac:graphicFrameMk id="10" creationId="{686726FC-6158-D3DC-04EB-EC918DC1276C}"/>
          </ac:graphicFrameMkLst>
        </pc:graphicFrameChg>
        <pc:graphicFrameChg chg="add mod modGraphic">
          <ac:chgData name="fujiwat0601 藤原隆弘" userId="e9715227e0e834e8" providerId="LiveId" clId="{3B428D54-F968-4A07-AC6D-C46AD06BBBE4}" dt="2022-11-28T12:49:37.238" v="2675" actId="1076"/>
          <ac:graphicFrameMkLst>
            <pc:docMk/>
            <pc:sldMk cId="3331973814" sldId="275"/>
            <ac:graphicFrameMk id="13" creationId="{1FC7B1C6-642C-1865-C4FD-0FEF2D0922EE}"/>
          </ac:graphicFrameMkLst>
        </pc:graphicFrameChg>
      </pc:sldChg>
      <pc:sldChg chg="addSp delSp modSp new mod ord">
        <pc:chgData name="fujiwat0601 藤原隆弘" userId="e9715227e0e834e8" providerId="LiveId" clId="{3B428D54-F968-4A07-AC6D-C46AD06BBBE4}" dt="2022-11-29T20:23:57.261" v="7511"/>
        <pc:sldMkLst>
          <pc:docMk/>
          <pc:sldMk cId="1923587964" sldId="276"/>
        </pc:sldMkLst>
        <pc:spChg chg="mod">
          <ac:chgData name="fujiwat0601 藤原隆弘" userId="e9715227e0e834e8" providerId="LiveId" clId="{3B428D54-F968-4A07-AC6D-C46AD06BBBE4}" dt="2022-11-28T12:58:50.650" v="2829" actId="20577"/>
          <ac:spMkLst>
            <pc:docMk/>
            <pc:sldMk cId="1923587964" sldId="276"/>
            <ac:spMk id="2" creationId="{194AAB8D-3C03-DE58-94C0-D85D64B55935}"/>
          </ac:spMkLst>
        </pc:spChg>
        <pc:spChg chg="add mod">
          <ac:chgData name="fujiwat0601 藤原隆弘" userId="e9715227e0e834e8" providerId="LiveId" clId="{3B428D54-F968-4A07-AC6D-C46AD06BBBE4}" dt="2022-11-29T20:23:57.261" v="7511"/>
          <ac:spMkLst>
            <pc:docMk/>
            <pc:sldMk cId="1923587964" sldId="276"/>
            <ac:spMk id="3" creationId="{453281B3-2677-CA78-288F-89D46B5A5722}"/>
          </ac:spMkLst>
        </pc:spChg>
        <pc:spChg chg="del mod">
          <ac:chgData name="fujiwat0601 藤原隆弘" userId="e9715227e0e834e8" providerId="LiveId" clId="{3B428D54-F968-4A07-AC6D-C46AD06BBBE4}" dt="2022-11-28T12:59:09.030" v="2832"/>
          <ac:spMkLst>
            <pc:docMk/>
            <pc:sldMk cId="1923587964" sldId="276"/>
            <ac:spMk id="3" creationId="{D9172AEB-A7B4-188B-BB21-4D7E77034284}"/>
          </ac:spMkLst>
        </pc:spChg>
        <pc:spChg chg="mod">
          <ac:chgData name="fujiwat0601 藤原隆弘" userId="e9715227e0e834e8" providerId="LiveId" clId="{3B428D54-F968-4A07-AC6D-C46AD06BBBE4}" dt="2022-11-28T13:10:45.093" v="3394" actId="27636"/>
          <ac:spMkLst>
            <pc:docMk/>
            <pc:sldMk cId="1923587964" sldId="276"/>
            <ac:spMk id="4" creationId="{4BC0E99A-3C64-5410-3443-7C57A9679BFB}"/>
          </ac:spMkLst>
        </pc:spChg>
        <pc:spChg chg="add mod">
          <ac:chgData name="fujiwat0601 藤原隆弘" userId="e9715227e0e834e8" providerId="LiveId" clId="{3B428D54-F968-4A07-AC6D-C46AD06BBBE4}" dt="2022-11-28T13:10:54.789" v="3413" actId="6549"/>
          <ac:spMkLst>
            <pc:docMk/>
            <pc:sldMk cId="1923587964" sldId="276"/>
            <ac:spMk id="8" creationId="{9A81B54E-9051-717D-7923-4307CCB05E4F}"/>
          </ac:spMkLst>
        </pc:spChg>
        <pc:spChg chg="add mod">
          <ac:chgData name="fujiwat0601 藤原隆弘" userId="e9715227e0e834e8" providerId="LiveId" clId="{3B428D54-F968-4A07-AC6D-C46AD06BBBE4}" dt="2022-11-28T13:07:19.886" v="3255" actId="1076"/>
          <ac:spMkLst>
            <pc:docMk/>
            <pc:sldMk cId="1923587964" sldId="276"/>
            <ac:spMk id="12" creationId="{0620B0E1-0EA4-79BE-4680-B07017D03200}"/>
          </ac:spMkLst>
        </pc:spChg>
        <pc:spChg chg="add mod">
          <ac:chgData name="fujiwat0601 藤原隆弘" userId="e9715227e0e834e8" providerId="LiveId" clId="{3B428D54-F968-4A07-AC6D-C46AD06BBBE4}" dt="2022-11-28T13:08:29.327" v="3326" actId="20577"/>
          <ac:spMkLst>
            <pc:docMk/>
            <pc:sldMk cId="1923587964" sldId="276"/>
            <ac:spMk id="14" creationId="{DB45FE1F-EDC7-C6FC-104B-840D51FDF527}"/>
          </ac:spMkLst>
        </pc:spChg>
        <pc:grpChg chg="add mod">
          <ac:chgData name="fujiwat0601 藤原隆弘" userId="e9715227e0e834e8" providerId="LiveId" clId="{3B428D54-F968-4A07-AC6D-C46AD06BBBE4}" dt="2022-11-28T13:08:06.422" v="3302" actId="1076"/>
          <ac:grpSpMkLst>
            <pc:docMk/>
            <pc:sldMk cId="1923587964" sldId="276"/>
            <ac:grpSpMk id="13" creationId="{CFC0AD28-CC94-7ECD-C591-DE2C37778C46}"/>
          </ac:grpSpMkLst>
        </pc:grpChg>
        <pc:picChg chg="add del mod">
          <ac:chgData name="fujiwat0601 藤原隆弘" userId="e9715227e0e834e8" providerId="LiveId" clId="{3B428D54-F968-4A07-AC6D-C46AD06BBBE4}" dt="2022-11-28T12:59:15.444" v="2833" actId="21"/>
          <ac:picMkLst>
            <pc:docMk/>
            <pc:sldMk cId="1923587964" sldId="276"/>
            <ac:picMk id="6" creationId="{510A559B-A58D-59E6-FB2F-3BF9945A3E86}"/>
          </ac:picMkLst>
        </pc:picChg>
        <pc:picChg chg="add del mod">
          <ac:chgData name="fujiwat0601 藤原隆弘" userId="e9715227e0e834e8" providerId="LiveId" clId="{3B428D54-F968-4A07-AC6D-C46AD06BBBE4}" dt="2022-11-28T13:01:46.809" v="2993" actId="478"/>
          <ac:picMkLst>
            <pc:docMk/>
            <pc:sldMk cId="1923587964" sldId="276"/>
            <ac:picMk id="9" creationId="{A30F9202-A11C-40B3-848B-9A5E6C4F2DC2}"/>
          </ac:picMkLst>
        </pc:picChg>
        <pc:picChg chg="add del mod">
          <ac:chgData name="fujiwat0601 藤原隆弘" userId="e9715227e0e834e8" providerId="LiveId" clId="{3B428D54-F968-4A07-AC6D-C46AD06BBBE4}" dt="2022-11-28T13:01:59.115" v="2994" actId="478"/>
          <ac:picMkLst>
            <pc:docMk/>
            <pc:sldMk cId="1923587964" sldId="276"/>
            <ac:picMk id="10" creationId="{F030E4FD-A0DE-F6A4-8B31-79BA80680785}"/>
          </ac:picMkLst>
        </pc:picChg>
        <pc:picChg chg="add mod">
          <ac:chgData name="fujiwat0601 藤原隆弘" userId="e9715227e0e834e8" providerId="LiveId" clId="{3B428D54-F968-4A07-AC6D-C46AD06BBBE4}" dt="2022-11-28T13:02:24.348" v="3000" actId="164"/>
          <ac:picMkLst>
            <pc:docMk/>
            <pc:sldMk cId="1923587964" sldId="276"/>
            <ac:picMk id="11" creationId="{7DB5DE40-39C3-AF82-367C-EFC73CA923FE}"/>
          </ac:picMkLst>
        </pc:picChg>
      </pc:sldChg>
      <pc:sldChg chg="addSp delSp modSp new mod modClrScheme chgLayout">
        <pc:chgData name="fujiwat0601 藤原隆弘" userId="e9715227e0e834e8" providerId="LiveId" clId="{3B428D54-F968-4A07-AC6D-C46AD06BBBE4}" dt="2022-11-29T20:24:06.993" v="7514"/>
        <pc:sldMkLst>
          <pc:docMk/>
          <pc:sldMk cId="284061186" sldId="277"/>
        </pc:sldMkLst>
        <pc:spChg chg="mod ord">
          <ac:chgData name="fujiwat0601 藤原隆弘" userId="e9715227e0e834e8" providerId="LiveId" clId="{3B428D54-F968-4A07-AC6D-C46AD06BBBE4}" dt="2022-11-28T13:13:47.438" v="3436" actId="700"/>
          <ac:spMkLst>
            <pc:docMk/>
            <pc:sldMk cId="284061186" sldId="277"/>
            <ac:spMk id="2" creationId="{B35B1239-0F78-0855-05CC-8308050B8942}"/>
          </ac:spMkLst>
        </pc:spChg>
        <pc:spChg chg="del">
          <ac:chgData name="fujiwat0601 藤原隆弘" userId="e9715227e0e834e8" providerId="LiveId" clId="{3B428D54-F968-4A07-AC6D-C46AD06BBBE4}" dt="2022-11-28T13:12:40.219" v="3426" actId="700"/>
          <ac:spMkLst>
            <pc:docMk/>
            <pc:sldMk cId="284061186" sldId="277"/>
            <ac:spMk id="3" creationId="{56D4801B-7DA6-4F6A-09C9-F288A70E3B5E}"/>
          </ac:spMkLst>
        </pc:spChg>
        <pc:spChg chg="add mod">
          <ac:chgData name="fujiwat0601 藤原隆弘" userId="e9715227e0e834e8" providerId="LiveId" clId="{3B428D54-F968-4A07-AC6D-C46AD06BBBE4}" dt="2022-11-29T20:24:06.993" v="7514"/>
          <ac:spMkLst>
            <pc:docMk/>
            <pc:sldMk cId="284061186" sldId="277"/>
            <ac:spMk id="3" creationId="{C14AEB15-CA93-011F-A6D4-5C9A0A081751}"/>
          </ac:spMkLst>
        </pc:spChg>
        <pc:spChg chg="del">
          <ac:chgData name="fujiwat0601 藤原隆弘" userId="e9715227e0e834e8" providerId="LiveId" clId="{3B428D54-F968-4A07-AC6D-C46AD06BBBE4}" dt="2022-11-28T13:12:40.219" v="3426" actId="700"/>
          <ac:spMkLst>
            <pc:docMk/>
            <pc:sldMk cId="284061186" sldId="277"/>
            <ac:spMk id="4" creationId="{483EC2FC-7ED3-112B-54A5-01CC1235833A}"/>
          </ac:spMkLst>
        </pc:spChg>
        <pc:spChg chg="mod ord">
          <ac:chgData name="fujiwat0601 藤原隆弘" userId="e9715227e0e834e8" providerId="LiveId" clId="{3B428D54-F968-4A07-AC6D-C46AD06BBBE4}" dt="2022-11-28T13:13:47.438" v="3436" actId="700"/>
          <ac:spMkLst>
            <pc:docMk/>
            <pc:sldMk cId="284061186" sldId="277"/>
            <ac:spMk id="5" creationId="{827837AD-3E5F-7852-D470-611D8FD2C404}"/>
          </ac:spMkLst>
        </pc:spChg>
        <pc:spChg chg="add mod">
          <ac:chgData name="fujiwat0601 藤原隆弘" userId="e9715227e0e834e8" providerId="LiveId" clId="{3B428D54-F968-4A07-AC6D-C46AD06BBBE4}" dt="2022-11-28T13:13:30.126" v="3435" actId="164"/>
          <ac:spMkLst>
            <pc:docMk/>
            <pc:sldMk cId="284061186" sldId="277"/>
            <ac:spMk id="8" creationId="{CAD4535D-082E-6CFD-7F7D-9890F4771B48}"/>
          </ac:spMkLst>
        </pc:spChg>
        <pc:spChg chg="add mod ord">
          <ac:chgData name="fujiwat0601 藤原隆弘" userId="e9715227e0e834e8" providerId="LiveId" clId="{3B428D54-F968-4A07-AC6D-C46AD06BBBE4}" dt="2022-11-28T15:03:06.368" v="6583" actId="20577"/>
          <ac:spMkLst>
            <pc:docMk/>
            <pc:sldMk cId="284061186" sldId="277"/>
            <ac:spMk id="10" creationId="{04AEC13C-36A7-839A-0EB9-1272C1330798}"/>
          </ac:spMkLst>
        </pc:spChg>
        <pc:spChg chg="add mod">
          <ac:chgData name="fujiwat0601 藤原隆弘" userId="e9715227e0e834e8" providerId="LiveId" clId="{3B428D54-F968-4A07-AC6D-C46AD06BBBE4}" dt="2022-11-28T15:02:29.481" v="6566" actId="14100"/>
          <ac:spMkLst>
            <pc:docMk/>
            <pc:sldMk cId="284061186" sldId="277"/>
            <ac:spMk id="13" creationId="{C2732B66-D9D7-B9FC-F5C7-414D0A16C63D}"/>
          </ac:spMkLst>
        </pc:spChg>
        <pc:spChg chg="add mod">
          <ac:chgData name="fujiwat0601 藤原隆弘" userId="e9715227e0e834e8" providerId="LiveId" clId="{3B428D54-F968-4A07-AC6D-C46AD06BBBE4}" dt="2022-11-28T15:02:25.714" v="6565" actId="1076"/>
          <ac:spMkLst>
            <pc:docMk/>
            <pc:sldMk cId="284061186" sldId="277"/>
            <ac:spMk id="14" creationId="{3494A5CB-E0FD-B605-9622-A319D31F58B4}"/>
          </ac:spMkLst>
        </pc:spChg>
        <pc:spChg chg="add mod">
          <ac:chgData name="fujiwat0601 藤原隆弘" userId="e9715227e0e834e8" providerId="LiveId" clId="{3B428D54-F968-4A07-AC6D-C46AD06BBBE4}" dt="2022-11-28T15:01:38.296" v="6550" actId="1076"/>
          <ac:spMkLst>
            <pc:docMk/>
            <pc:sldMk cId="284061186" sldId="277"/>
            <ac:spMk id="15" creationId="{F1C7A1BA-F462-3958-8148-66CF7C6F610F}"/>
          </ac:spMkLst>
        </pc:spChg>
        <pc:spChg chg="add mod">
          <ac:chgData name="fujiwat0601 藤原隆弘" userId="e9715227e0e834e8" providerId="LiveId" clId="{3B428D54-F968-4A07-AC6D-C46AD06BBBE4}" dt="2022-11-28T15:01:41.535" v="6551" actId="1076"/>
          <ac:spMkLst>
            <pc:docMk/>
            <pc:sldMk cId="284061186" sldId="277"/>
            <ac:spMk id="16" creationId="{0E4CD1CA-642C-DCB7-A7EB-F01FADC48582}"/>
          </ac:spMkLst>
        </pc:spChg>
        <pc:spChg chg="add mod">
          <ac:chgData name="fujiwat0601 藤原隆弘" userId="e9715227e0e834e8" providerId="LiveId" clId="{3B428D54-F968-4A07-AC6D-C46AD06BBBE4}" dt="2022-11-28T15:00:47.479" v="6527" actId="207"/>
          <ac:spMkLst>
            <pc:docMk/>
            <pc:sldMk cId="284061186" sldId="277"/>
            <ac:spMk id="17" creationId="{48B981F4-2565-96A2-4C0E-B6AD0A54CF78}"/>
          </ac:spMkLst>
        </pc:spChg>
        <pc:spChg chg="mod">
          <ac:chgData name="fujiwat0601 藤原隆弘" userId="e9715227e0e834e8" providerId="LiveId" clId="{3B428D54-F968-4A07-AC6D-C46AD06BBBE4}" dt="2022-11-28T14:53:48.355" v="6321" actId="571"/>
          <ac:spMkLst>
            <pc:docMk/>
            <pc:sldMk cId="284061186" sldId="277"/>
            <ac:spMk id="23" creationId="{B336502F-52D1-F6A2-CD66-F9821F771DC1}"/>
          </ac:spMkLst>
        </pc:spChg>
        <pc:spChg chg="add mod">
          <ac:chgData name="fujiwat0601 藤原隆弘" userId="e9715227e0e834e8" providerId="LiveId" clId="{3B428D54-F968-4A07-AC6D-C46AD06BBBE4}" dt="2022-11-28T15:00:47.479" v="6527" actId="207"/>
          <ac:spMkLst>
            <pc:docMk/>
            <pc:sldMk cId="284061186" sldId="277"/>
            <ac:spMk id="24" creationId="{1326ACEB-B355-624D-EB98-8DF223311C15}"/>
          </ac:spMkLst>
        </pc:spChg>
        <pc:spChg chg="add mod">
          <ac:chgData name="fujiwat0601 藤原隆弘" userId="e9715227e0e834e8" providerId="LiveId" clId="{3B428D54-F968-4A07-AC6D-C46AD06BBBE4}" dt="2022-11-28T15:02:04.077" v="6560" actId="1037"/>
          <ac:spMkLst>
            <pc:docMk/>
            <pc:sldMk cId="284061186" sldId="277"/>
            <ac:spMk id="25" creationId="{C97BC730-C2DB-3113-C790-53A28A82458B}"/>
          </ac:spMkLst>
        </pc:spChg>
        <pc:spChg chg="add mod">
          <ac:chgData name="fujiwat0601 藤原隆弘" userId="e9715227e0e834e8" providerId="LiveId" clId="{3B428D54-F968-4A07-AC6D-C46AD06BBBE4}" dt="2022-11-28T15:02:55.868" v="6567" actId="1076"/>
          <ac:spMkLst>
            <pc:docMk/>
            <pc:sldMk cId="284061186" sldId="277"/>
            <ac:spMk id="26" creationId="{281CB896-0601-DC64-92B6-E652349761C5}"/>
          </ac:spMkLst>
        </pc:spChg>
        <pc:spChg chg="add mod">
          <ac:chgData name="fujiwat0601 藤原隆弘" userId="e9715227e0e834e8" providerId="LiveId" clId="{3B428D54-F968-4A07-AC6D-C46AD06BBBE4}" dt="2022-11-28T15:02:20.717" v="6564" actId="1076"/>
          <ac:spMkLst>
            <pc:docMk/>
            <pc:sldMk cId="284061186" sldId="277"/>
            <ac:spMk id="27" creationId="{BF5CEB60-9DD1-0406-A1F9-4E14B6B2E4B1}"/>
          </ac:spMkLst>
        </pc:spChg>
        <pc:spChg chg="add mod">
          <ac:chgData name="fujiwat0601 藤原隆弘" userId="e9715227e0e834e8" providerId="LiveId" clId="{3B428D54-F968-4A07-AC6D-C46AD06BBBE4}" dt="2022-11-28T15:02:10.529" v="6561" actId="1076"/>
          <ac:spMkLst>
            <pc:docMk/>
            <pc:sldMk cId="284061186" sldId="277"/>
            <ac:spMk id="28" creationId="{AF442756-85CB-5CBB-52B9-C27F3E6E9536}"/>
          </ac:spMkLst>
        </pc:spChg>
        <pc:grpChg chg="add mod">
          <ac:chgData name="fujiwat0601 藤原隆弘" userId="e9715227e0e834e8" providerId="LiveId" clId="{3B428D54-F968-4A07-AC6D-C46AD06BBBE4}" dt="2022-11-28T13:14:22.780" v="3454" actId="164"/>
          <ac:grpSpMkLst>
            <pc:docMk/>
            <pc:sldMk cId="284061186" sldId="277"/>
            <ac:grpSpMk id="9" creationId="{4A8E7170-B77A-B4DF-04BD-09723EE22265}"/>
          </ac:grpSpMkLst>
        </pc:grpChg>
        <pc:grpChg chg="add mod">
          <ac:chgData name="fujiwat0601 藤原隆弘" userId="e9715227e0e834e8" providerId="LiveId" clId="{3B428D54-F968-4A07-AC6D-C46AD06BBBE4}" dt="2022-11-28T14:53:56.661" v="6323" actId="1076"/>
          <ac:grpSpMkLst>
            <pc:docMk/>
            <pc:sldMk cId="284061186" sldId="277"/>
            <ac:grpSpMk id="12" creationId="{979A48C9-96AE-7B0C-8FEF-E3F95858E095}"/>
          </ac:grpSpMkLst>
        </pc:grpChg>
        <pc:grpChg chg="add mod">
          <ac:chgData name="fujiwat0601 藤原隆弘" userId="e9715227e0e834e8" providerId="LiveId" clId="{3B428D54-F968-4A07-AC6D-C46AD06BBBE4}" dt="2022-11-28T14:53:48.355" v="6321" actId="571"/>
          <ac:grpSpMkLst>
            <pc:docMk/>
            <pc:sldMk cId="284061186" sldId="277"/>
            <ac:grpSpMk id="18" creationId="{7ACB1445-E128-BCCC-7C1A-543834257D49}"/>
          </ac:grpSpMkLst>
        </pc:grpChg>
        <pc:grpChg chg="mod">
          <ac:chgData name="fujiwat0601 藤原隆弘" userId="e9715227e0e834e8" providerId="LiveId" clId="{3B428D54-F968-4A07-AC6D-C46AD06BBBE4}" dt="2022-11-28T14:53:48.355" v="6321" actId="571"/>
          <ac:grpSpMkLst>
            <pc:docMk/>
            <pc:sldMk cId="284061186" sldId="277"/>
            <ac:grpSpMk id="19" creationId="{10EF9A60-FB9E-6775-DC94-08542E970CF0}"/>
          </ac:grpSpMkLst>
        </pc:grpChg>
        <pc:picChg chg="add mod">
          <ac:chgData name="fujiwat0601 藤原隆弘" userId="e9715227e0e834e8" providerId="LiveId" clId="{3B428D54-F968-4A07-AC6D-C46AD06BBBE4}" dt="2022-11-28T13:13:30.126" v="3435" actId="164"/>
          <ac:picMkLst>
            <pc:docMk/>
            <pc:sldMk cId="284061186" sldId="277"/>
            <ac:picMk id="6" creationId="{04362B00-3A47-FEBA-FBFF-CF285DA35986}"/>
          </ac:picMkLst>
        </pc:picChg>
        <pc:picChg chg="add mod">
          <ac:chgData name="fujiwat0601 藤原隆弘" userId="e9715227e0e834e8" providerId="LiveId" clId="{3B428D54-F968-4A07-AC6D-C46AD06BBBE4}" dt="2022-11-28T13:13:30.126" v="3435" actId="164"/>
          <ac:picMkLst>
            <pc:docMk/>
            <pc:sldMk cId="284061186" sldId="277"/>
            <ac:picMk id="7" creationId="{5392BB3D-7279-DB2C-A8E0-0A1973262A2E}"/>
          </ac:picMkLst>
        </pc:picChg>
        <pc:picChg chg="add mod">
          <ac:chgData name="fujiwat0601 藤原隆弘" userId="e9715227e0e834e8" providerId="LiveId" clId="{3B428D54-F968-4A07-AC6D-C46AD06BBBE4}" dt="2022-11-28T14:57:25.828" v="6475" actId="1036"/>
          <ac:picMkLst>
            <pc:docMk/>
            <pc:sldMk cId="284061186" sldId="277"/>
            <ac:picMk id="11" creationId="{9AB821E1-4036-6C4E-D9E6-7CD95499AD2B}"/>
          </ac:picMkLst>
        </pc:picChg>
        <pc:picChg chg="mod">
          <ac:chgData name="fujiwat0601 藤原隆弘" userId="e9715227e0e834e8" providerId="LiveId" clId="{3B428D54-F968-4A07-AC6D-C46AD06BBBE4}" dt="2022-11-28T14:53:48.355" v="6321" actId="571"/>
          <ac:picMkLst>
            <pc:docMk/>
            <pc:sldMk cId="284061186" sldId="277"/>
            <ac:picMk id="20" creationId="{066D1CFB-4420-ED45-36EA-7C04052ABBCF}"/>
          </ac:picMkLst>
        </pc:picChg>
        <pc:picChg chg="mod">
          <ac:chgData name="fujiwat0601 藤原隆弘" userId="e9715227e0e834e8" providerId="LiveId" clId="{3B428D54-F968-4A07-AC6D-C46AD06BBBE4}" dt="2022-11-28T14:53:48.355" v="6321" actId="571"/>
          <ac:picMkLst>
            <pc:docMk/>
            <pc:sldMk cId="284061186" sldId="277"/>
            <ac:picMk id="21" creationId="{11CEE6CD-4D5E-8F8C-BBAA-0B7C68873636}"/>
          </ac:picMkLst>
        </pc:picChg>
        <pc:picChg chg="mod">
          <ac:chgData name="fujiwat0601 藤原隆弘" userId="e9715227e0e834e8" providerId="LiveId" clId="{3B428D54-F968-4A07-AC6D-C46AD06BBBE4}" dt="2022-11-28T14:53:48.355" v="6321" actId="571"/>
          <ac:picMkLst>
            <pc:docMk/>
            <pc:sldMk cId="284061186" sldId="277"/>
            <ac:picMk id="22" creationId="{35A99835-7380-03D1-FFF6-AAC5F59374B2}"/>
          </ac:picMkLst>
        </pc:picChg>
      </pc:sldChg>
      <pc:sldChg chg="addSp delSp modSp new add del mod ord modClrScheme chgLayout">
        <pc:chgData name="fujiwat0601 藤原隆弘" userId="e9715227e0e834e8" providerId="LiveId" clId="{3B428D54-F968-4A07-AC6D-C46AD06BBBE4}" dt="2022-11-29T20:24:13.709" v="7515"/>
        <pc:sldMkLst>
          <pc:docMk/>
          <pc:sldMk cId="3547455022" sldId="278"/>
        </pc:sldMkLst>
        <pc:spChg chg="mod ord">
          <ac:chgData name="fujiwat0601 藤原隆弘" userId="e9715227e0e834e8" providerId="LiveId" clId="{3B428D54-F968-4A07-AC6D-C46AD06BBBE4}" dt="2022-11-28T13:15:47.738" v="3531" actId="700"/>
          <ac:spMkLst>
            <pc:docMk/>
            <pc:sldMk cId="3547455022" sldId="278"/>
            <ac:spMk id="2" creationId="{ACA17C93-7DEB-104B-935E-E4CF07AAA0DE}"/>
          </ac:spMkLst>
        </pc:spChg>
        <pc:spChg chg="del mod ord">
          <ac:chgData name="fujiwat0601 藤原隆弘" userId="e9715227e0e834e8" providerId="LiveId" clId="{3B428D54-F968-4A07-AC6D-C46AD06BBBE4}" dt="2022-11-28T13:15:47.738" v="3531" actId="700"/>
          <ac:spMkLst>
            <pc:docMk/>
            <pc:sldMk cId="3547455022" sldId="278"/>
            <ac:spMk id="3" creationId="{9DE74D56-7615-7761-B479-0C160DF4DF99}"/>
          </ac:spMkLst>
        </pc:spChg>
        <pc:spChg chg="add mod">
          <ac:chgData name="fujiwat0601 藤原隆弘" userId="e9715227e0e834e8" providerId="LiveId" clId="{3B428D54-F968-4A07-AC6D-C46AD06BBBE4}" dt="2022-11-29T20:24:13.709" v="7515"/>
          <ac:spMkLst>
            <pc:docMk/>
            <pc:sldMk cId="3547455022" sldId="278"/>
            <ac:spMk id="3" creationId="{FF2C6B74-AE14-AD0E-687D-18A77DD65676}"/>
          </ac:spMkLst>
        </pc:spChg>
        <pc:spChg chg="mod ord">
          <ac:chgData name="fujiwat0601 藤原隆弘" userId="e9715227e0e834e8" providerId="LiveId" clId="{3B428D54-F968-4A07-AC6D-C46AD06BBBE4}" dt="2022-11-28T13:15:47.738" v="3531" actId="700"/>
          <ac:spMkLst>
            <pc:docMk/>
            <pc:sldMk cId="3547455022" sldId="278"/>
            <ac:spMk id="4" creationId="{9DD1C13F-5856-6122-6D8E-1668B0F868E4}"/>
          </ac:spMkLst>
        </pc:spChg>
        <pc:spChg chg="add mod ord">
          <ac:chgData name="fujiwat0601 藤原隆弘" userId="e9715227e0e834e8" providerId="LiveId" clId="{3B428D54-F968-4A07-AC6D-C46AD06BBBE4}" dt="2022-11-28T13:34:03.374" v="4650" actId="5793"/>
          <ac:spMkLst>
            <pc:docMk/>
            <pc:sldMk cId="3547455022" sldId="278"/>
            <ac:spMk id="5" creationId="{D420940C-9BC9-566C-B16C-14A80D36C352}"/>
          </ac:spMkLst>
        </pc:spChg>
        <pc:spChg chg="add mod ord">
          <ac:chgData name="fujiwat0601 藤原隆弘" userId="e9715227e0e834e8" providerId="LiveId" clId="{3B428D54-F968-4A07-AC6D-C46AD06BBBE4}" dt="2022-11-28T13:35:24.807" v="4655" actId="207"/>
          <ac:spMkLst>
            <pc:docMk/>
            <pc:sldMk cId="3547455022" sldId="278"/>
            <ac:spMk id="6" creationId="{061C8DEC-6155-52D3-85C1-C91B7EC6339E}"/>
          </ac:spMkLst>
        </pc:spChg>
        <pc:spChg chg="add mod">
          <ac:chgData name="fujiwat0601 藤原隆弘" userId="e9715227e0e834e8" providerId="LiveId" clId="{3B428D54-F968-4A07-AC6D-C46AD06BBBE4}" dt="2022-11-28T13:32:59.830" v="4594" actId="1038"/>
          <ac:spMkLst>
            <pc:docMk/>
            <pc:sldMk cId="3547455022" sldId="278"/>
            <ac:spMk id="9" creationId="{AEB09C39-3985-ECF1-D18C-EC8FE5D62222}"/>
          </ac:spMkLst>
        </pc:spChg>
        <pc:spChg chg="add mod">
          <ac:chgData name="fujiwat0601 藤原隆弘" userId="e9715227e0e834e8" providerId="LiveId" clId="{3B428D54-F968-4A07-AC6D-C46AD06BBBE4}" dt="2022-11-28T13:32:59.830" v="4594" actId="1038"/>
          <ac:spMkLst>
            <pc:docMk/>
            <pc:sldMk cId="3547455022" sldId="278"/>
            <ac:spMk id="10" creationId="{8E745AC1-C29A-F367-2E45-62AEC68DECC9}"/>
          </ac:spMkLst>
        </pc:spChg>
        <pc:spChg chg="add mod">
          <ac:chgData name="fujiwat0601 藤原隆弘" userId="e9715227e0e834e8" providerId="LiveId" clId="{3B428D54-F968-4A07-AC6D-C46AD06BBBE4}" dt="2022-11-28T13:32:59.830" v="4594" actId="1038"/>
          <ac:spMkLst>
            <pc:docMk/>
            <pc:sldMk cId="3547455022" sldId="278"/>
            <ac:spMk id="11" creationId="{0F8521D8-5230-6527-D0C1-66A2D9D6657F}"/>
          </ac:spMkLst>
        </pc:spChg>
        <pc:picChg chg="add mod">
          <ac:chgData name="fujiwat0601 藤原隆弘" userId="e9715227e0e834e8" providerId="LiveId" clId="{3B428D54-F968-4A07-AC6D-C46AD06BBBE4}" dt="2022-11-28T13:32:59.830" v="4594" actId="1038"/>
          <ac:picMkLst>
            <pc:docMk/>
            <pc:sldMk cId="3547455022" sldId="278"/>
            <ac:picMk id="7" creationId="{AA577BB5-49C6-4955-FE74-72951D5A599C}"/>
          </ac:picMkLst>
        </pc:picChg>
        <pc:picChg chg="add mod">
          <ac:chgData name="fujiwat0601 藤原隆弘" userId="e9715227e0e834e8" providerId="LiveId" clId="{3B428D54-F968-4A07-AC6D-C46AD06BBBE4}" dt="2022-11-28T13:32:59.830" v="4594" actId="1038"/>
          <ac:picMkLst>
            <pc:docMk/>
            <pc:sldMk cId="3547455022" sldId="278"/>
            <ac:picMk id="8" creationId="{8EBE09B1-5246-2AE3-EB75-4C90030F5546}"/>
          </ac:picMkLst>
        </pc:picChg>
      </pc:sldChg>
      <pc:sldChg chg="addSp delSp modSp new mod ord">
        <pc:chgData name="fujiwat0601 藤原隆弘" userId="e9715227e0e834e8" providerId="LiveId" clId="{3B428D54-F968-4A07-AC6D-C46AD06BBBE4}" dt="2022-11-29T20:25:00.393" v="7528"/>
        <pc:sldMkLst>
          <pc:docMk/>
          <pc:sldMk cId="902805345" sldId="279"/>
        </pc:sldMkLst>
        <pc:spChg chg="mod">
          <ac:chgData name="fujiwat0601 藤原隆弘" userId="e9715227e0e834e8" providerId="LiveId" clId="{3B428D54-F968-4A07-AC6D-C46AD06BBBE4}" dt="2022-11-28T13:31:27.574" v="4574" actId="20577"/>
          <ac:spMkLst>
            <pc:docMk/>
            <pc:sldMk cId="902805345" sldId="279"/>
            <ac:spMk id="2" creationId="{A5AA66B7-7BDD-5642-FCE4-F8F4DB3F3D6F}"/>
          </ac:spMkLst>
        </pc:spChg>
        <pc:spChg chg="del">
          <ac:chgData name="fujiwat0601 藤原隆弘" userId="e9715227e0e834e8" providerId="LiveId" clId="{3B428D54-F968-4A07-AC6D-C46AD06BBBE4}" dt="2022-11-28T13:30:33.177" v="4487"/>
          <ac:spMkLst>
            <pc:docMk/>
            <pc:sldMk cId="902805345" sldId="279"/>
            <ac:spMk id="3" creationId="{3DC6C49E-961E-0A45-59FA-3F5F66A7582F}"/>
          </ac:spMkLst>
        </pc:spChg>
        <pc:spChg chg="add mod">
          <ac:chgData name="fujiwat0601 藤原隆弘" userId="e9715227e0e834e8" providerId="LiveId" clId="{3B428D54-F968-4A07-AC6D-C46AD06BBBE4}" dt="2022-11-29T20:25:00.393" v="7528"/>
          <ac:spMkLst>
            <pc:docMk/>
            <pc:sldMk cId="902805345" sldId="279"/>
            <ac:spMk id="3" creationId="{F631D5A6-B827-13AB-22B1-A0DD257AE619}"/>
          </ac:spMkLst>
        </pc:spChg>
        <pc:spChg chg="del">
          <ac:chgData name="fujiwat0601 藤原隆弘" userId="e9715227e0e834e8" providerId="LiveId" clId="{3B428D54-F968-4A07-AC6D-C46AD06BBBE4}" dt="2022-11-28T13:29:39.120" v="4485"/>
          <ac:spMkLst>
            <pc:docMk/>
            <pc:sldMk cId="902805345" sldId="279"/>
            <ac:spMk id="4" creationId="{A5F06417-DFCA-5D3C-6338-FFB9C051F68F}"/>
          </ac:spMkLst>
        </pc:spChg>
        <pc:spChg chg="mod">
          <ac:chgData name="fujiwat0601 藤原隆弘" userId="e9715227e0e834e8" providerId="LiveId" clId="{3B428D54-F968-4A07-AC6D-C46AD06BBBE4}" dt="2022-11-28T15:12:14.887" v="6609" actId="1076"/>
          <ac:spMkLst>
            <pc:docMk/>
            <pc:sldMk cId="902805345" sldId="279"/>
            <ac:spMk id="5" creationId="{E71CB011-B7C0-3D13-47FE-3585E7EAF1F6}"/>
          </ac:spMkLst>
        </pc:spChg>
        <pc:spChg chg="add mod">
          <ac:chgData name="fujiwat0601 藤原隆弘" userId="e9715227e0e834e8" providerId="LiveId" clId="{3B428D54-F968-4A07-AC6D-C46AD06BBBE4}" dt="2022-11-28T15:13:45.230" v="6676" actId="20577"/>
          <ac:spMkLst>
            <pc:docMk/>
            <pc:sldMk cId="902805345" sldId="279"/>
            <ac:spMk id="8" creationId="{5ACFD79A-A69D-28E7-3A0C-1AB814026861}"/>
          </ac:spMkLst>
        </pc:spChg>
        <pc:picChg chg="add del mod">
          <ac:chgData name="fujiwat0601 藤原隆弘" userId="e9715227e0e834e8" providerId="LiveId" clId="{3B428D54-F968-4A07-AC6D-C46AD06BBBE4}" dt="2022-11-28T13:30:27.990" v="4486" actId="21"/>
          <ac:picMkLst>
            <pc:docMk/>
            <pc:sldMk cId="902805345" sldId="279"/>
            <ac:picMk id="6" creationId="{B37E82D9-BBFA-FFC1-BA82-11220E32CD14}"/>
          </ac:picMkLst>
        </pc:picChg>
        <pc:picChg chg="add mod">
          <ac:chgData name="fujiwat0601 藤原隆弘" userId="e9715227e0e834e8" providerId="LiveId" clId="{3B428D54-F968-4A07-AC6D-C46AD06BBBE4}" dt="2022-11-28T13:30:33.177" v="4487"/>
          <ac:picMkLst>
            <pc:docMk/>
            <pc:sldMk cId="902805345" sldId="279"/>
            <ac:picMk id="9" creationId="{B045533D-B0F7-CE57-A8D6-5EAC3B18389A}"/>
          </ac:picMkLst>
        </pc:picChg>
        <pc:picChg chg="add mod">
          <ac:chgData name="fujiwat0601 藤原隆弘" userId="e9715227e0e834e8" providerId="LiveId" clId="{3B428D54-F968-4A07-AC6D-C46AD06BBBE4}" dt="2022-11-28T15:14:50.343" v="6681" actId="1076"/>
          <ac:picMkLst>
            <pc:docMk/>
            <pc:sldMk cId="902805345" sldId="279"/>
            <ac:picMk id="4098" creationId="{BB2077A8-BBBE-6588-9EA2-7A9A780B20B6}"/>
          </ac:picMkLst>
        </pc:picChg>
        <pc:picChg chg="add mod">
          <ac:chgData name="fujiwat0601 藤原隆弘" userId="e9715227e0e834e8" providerId="LiveId" clId="{3B428D54-F968-4A07-AC6D-C46AD06BBBE4}" dt="2022-11-28T15:14:50.343" v="6681" actId="1076"/>
          <ac:picMkLst>
            <pc:docMk/>
            <pc:sldMk cId="902805345" sldId="279"/>
            <ac:picMk id="4100" creationId="{452293E1-D2FE-4340-2400-7D4F4F29DEEE}"/>
          </ac:picMkLst>
        </pc:picChg>
      </pc:sldChg>
      <pc:sldChg chg="addSp delSp modSp new mod modClrScheme chgLayout">
        <pc:chgData name="fujiwat0601 藤原隆弘" userId="e9715227e0e834e8" providerId="LiveId" clId="{3B428D54-F968-4A07-AC6D-C46AD06BBBE4}" dt="2022-11-29T20:25:11.319" v="7529"/>
        <pc:sldMkLst>
          <pc:docMk/>
          <pc:sldMk cId="1941107160" sldId="280"/>
        </pc:sldMkLst>
        <pc:spChg chg="mod ord">
          <ac:chgData name="fujiwat0601 藤原隆弘" userId="e9715227e0e834e8" providerId="LiveId" clId="{3B428D54-F968-4A07-AC6D-C46AD06BBBE4}" dt="2022-11-28T13:43:04.144" v="4841" actId="20577"/>
          <ac:spMkLst>
            <pc:docMk/>
            <pc:sldMk cId="1941107160" sldId="280"/>
            <ac:spMk id="2" creationId="{5BEC7EEE-B7C1-1B7E-0BF2-3E6951120FC1}"/>
          </ac:spMkLst>
        </pc:spChg>
        <pc:spChg chg="del mod">
          <ac:chgData name="fujiwat0601 藤原隆弘" userId="e9715227e0e834e8" providerId="LiveId" clId="{3B428D54-F968-4A07-AC6D-C46AD06BBBE4}" dt="2022-11-28T13:40:49.795" v="4792"/>
          <ac:spMkLst>
            <pc:docMk/>
            <pc:sldMk cId="1941107160" sldId="280"/>
            <ac:spMk id="3" creationId="{87C75208-E741-5286-8635-DBF3D02603D3}"/>
          </ac:spMkLst>
        </pc:spChg>
        <pc:spChg chg="add mod">
          <ac:chgData name="fujiwat0601 藤原隆弘" userId="e9715227e0e834e8" providerId="LiveId" clId="{3B428D54-F968-4A07-AC6D-C46AD06BBBE4}" dt="2022-11-29T20:25:11.319" v="7529"/>
          <ac:spMkLst>
            <pc:docMk/>
            <pc:sldMk cId="1941107160" sldId="280"/>
            <ac:spMk id="3" creationId="{FBB727CC-9448-633D-FCD8-C4594A79E153}"/>
          </ac:spMkLst>
        </pc:spChg>
        <pc:spChg chg="del mod">
          <ac:chgData name="fujiwat0601 藤原隆弘" userId="e9715227e0e834e8" providerId="LiveId" clId="{3B428D54-F968-4A07-AC6D-C46AD06BBBE4}" dt="2022-11-28T13:41:10.025" v="4793"/>
          <ac:spMkLst>
            <pc:docMk/>
            <pc:sldMk cId="1941107160" sldId="280"/>
            <ac:spMk id="4" creationId="{FAFC8C32-7A9E-FC2D-1C00-28C77F0BD459}"/>
          </ac:spMkLst>
        </pc:spChg>
        <pc:spChg chg="mod ord">
          <ac:chgData name="fujiwat0601 藤原隆弘" userId="e9715227e0e834e8" providerId="LiveId" clId="{3B428D54-F968-4A07-AC6D-C46AD06BBBE4}" dt="2022-11-28T13:42:05.136" v="4801" actId="700"/>
          <ac:spMkLst>
            <pc:docMk/>
            <pc:sldMk cId="1941107160" sldId="280"/>
            <ac:spMk id="5" creationId="{AD31C216-8575-E773-CDAF-8B0A4C708039}"/>
          </ac:spMkLst>
        </pc:spChg>
        <pc:picChg chg="add mod ord">
          <ac:chgData name="fujiwat0601 藤原隆弘" userId="e9715227e0e834e8" providerId="LiveId" clId="{3B428D54-F968-4A07-AC6D-C46AD06BBBE4}" dt="2022-11-28T13:45:00.572" v="4854" actId="1076"/>
          <ac:picMkLst>
            <pc:docMk/>
            <pc:sldMk cId="1941107160" sldId="280"/>
            <ac:picMk id="6" creationId="{73B0223F-F71C-7F8F-26C1-7E967F776BE5}"/>
          </ac:picMkLst>
        </pc:picChg>
        <pc:picChg chg="add mod ord">
          <ac:chgData name="fujiwat0601 藤原隆弘" userId="e9715227e0e834e8" providerId="LiveId" clId="{3B428D54-F968-4A07-AC6D-C46AD06BBBE4}" dt="2022-11-28T13:45:25.763" v="4856" actId="1076"/>
          <ac:picMkLst>
            <pc:docMk/>
            <pc:sldMk cId="1941107160" sldId="280"/>
            <ac:picMk id="7" creationId="{83E759E5-34F6-DD55-95FF-0014670F7278}"/>
          </ac:picMkLst>
        </pc:picChg>
        <pc:picChg chg="add mod modCrop">
          <ac:chgData name="fujiwat0601 藤原隆弘" userId="e9715227e0e834e8" providerId="LiveId" clId="{3B428D54-F968-4A07-AC6D-C46AD06BBBE4}" dt="2022-11-28T13:44:45.464" v="4850" actId="1076"/>
          <ac:picMkLst>
            <pc:docMk/>
            <pc:sldMk cId="1941107160" sldId="280"/>
            <ac:picMk id="8" creationId="{76BA2D2D-FC24-DA4C-6F5B-A1920ADDEA92}"/>
          </ac:picMkLst>
        </pc:picChg>
      </pc:sldChg>
      <pc:sldChg chg="addSp modSp new mod">
        <pc:chgData name="fujiwat0601 藤原隆弘" userId="e9715227e0e834e8" providerId="LiveId" clId="{3B428D54-F968-4A07-AC6D-C46AD06BBBE4}" dt="2022-11-29T20:25:12.611" v="7530"/>
        <pc:sldMkLst>
          <pc:docMk/>
          <pc:sldMk cId="3155389408" sldId="281"/>
        </pc:sldMkLst>
        <pc:spChg chg="mod">
          <ac:chgData name="fujiwat0601 藤原隆弘" userId="e9715227e0e834e8" providerId="LiveId" clId="{3B428D54-F968-4A07-AC6D-C46AD06BBBE4}" dt="2022-11-28T13:45:57.901" v="4891" actId="20577"/>
          <ac:spMkLst>
            <pc:docMk/>
            <pc:sldMk cId="3155389408" sldId="281"/>
            <ac:spMk id="2" creationId="{F57828D5-22B9-8DFE-CF9A-C7EE8B82D641}"/>
          </ac:spMkLst>
        </pc:spChg>
        <pc:spChg chg="add mod">
          <ac:chgData name="fujiwat0601 藤原隆弘" userId="e9715227e0e834e8" providerId="LiveId" clId="{3B428D54-F968-4A07-AC6D-C46AD06BBBE4}" dt="2022-11-29T20:25:12.611" v="7530"/>
          <ac:spMkLst>
            <pc:docMk/>
            <pc:sldMk cId="3155389408" sldId="281"/>
            <ac:spMk id="9" creationId="{EC03C402-8177-2E3A-3CFC-AA195D431A31}"/>
          </ac:spMkLst>
        </pc:spChg>
        <pc:grpChg chg="add mod">
          <ac:chgData name="fujiwat0601 藤原隆弘" userId="e9715227e0e834e8" providerId="LiveId" clId="{3B428D54-F968-4A07-AC6D-C46AD06BBBE4}" dt="2022-11-28T13:47:12.637" v="4903" actId="14100"/>
          <ac:grpSpMkLst>
            <pc:docMk/>
            <pc:sldMk cId="3155389408" sldId="281"/>
            <ac:grpSpMk id="8" creationId="{0109488A-81D4-BD70-17AF-24181F12C271}"/>
          </ac:grpSpMkLst>
        </pc:grpChg>
        <pc:picChg chg="add mod">
          <ac:chgData name="fujiwat0601 藤原隆弘" userId="e9715227e0e834e8" providerId="LiveId" clId="{3B428D54-F968-4A07-AC6D-C46AD06BBBE4}" dt="2022-11-28T13:47:01.248" v="4901" actId="164"/>
          <ac:picMkLst>
            <pc:docMk/>
            <pc:sldMk cId="3155389408" sldId="281"/>
            <ac:picMk id="4" creationId="{5D0B7797-E8EF-18EC-7B7D-EBE6F184C6C3}"/>
          </ac:picMkLst>
        </pc:picChg>
        <pc:picChg chg="add mod">
          <ac:chgData name="fujiwat0601 藤原隆弘" userId="e9715227e0e834e8" providerId="LiveId" clId="{3B428D54-F968-4A07-AC6D-C46AD06BBBE4}" dt="2022-11-28T13:47:01.248" v="4901" actId="164"/>
          <ac:picMkLst>
            <pc:docMk/>
            <pc:sldMk cId="3155389408" sldId="281"/>
            <ac:picMk id="5" creationId="{3B28B2C6-A915-5942-283E-BAD49F15E920}"/>
          </ac:picMkLst>
        </pc:picChg>
        <pc:picChg chg="add mod">
          <ac:chgData name="fujiwat0601 藤原隆弘" userId="e9715227e0e834e8" providerId="LiveId" clId="{3B428D54-F968-4A07-AC6D-C46AD06BBBE4}" dt="2022-11-28T13:47:01.248" v="4901" actId="164"/>
          <ac:picMkLst>
            <pc:docMk/>
            <pc:sldMk cId="3155389408" sldId="281"/>
            <ac:picMk id="6" creationId="{01545F51-FD94-A7A8-4BA5-43C5EAE677E5}"/>
          </ac:picMkLst>
        </pc:picChg>
        <pc:picChg chg="add mod">
          <ac:chgData name="fujiwat0601 藤原隆弘" userId="e9715227e0e834e8" providerId="LiveId" clId="{3B428D54-F968-4A07-AC6D-C46AD06BBBE4}" dt="2022-11-28T13:47:01.248" v="4901" actId="164"/>
          <ac:picMkLst>
            <pc:docMk/>
            <pc:sldMk cId="3155389408" sldId="281"/>
            <ac:picMk id="7" creationId="{78FD6503-2DA0-82D8-C980-CE5EEB22A23F}"/>
          </ac:picMkLst>
        </pc:picChg>
      </pc:sldChg>
      <pc:sldChg chg="addSp delSp modSp new mod modClrScheme chgLayout">
        <pc:chgData name="fujiwat0601 藤原隆弘" userId="e9715227e0e834e8" providerId="LiveId" clId="{3B428D54-F968-4A07-AC6D-C46AD06BBBE4}" dt="2022-11-29T20:25:14.672" v="7531"/>
        <pc:sldMkLst>
          <pc:docMk/>
          <pc:sldMk cId="1562060100" sldId="282"/>
        </pc:sldMkLst>
        <pc:spChg chg="mod ord">
          <ac:chgData name="fujiwat0601 藤原隆弘" userId="e9715227e0e834e8" providerId="LiveId" clId="{3B428D54-F968-4A07-AC6D-C46AD06BBBE4}" dt="2022-11-28T13:50:32.313" v="4957" actId="700"/>
          <ac:spMkLst>
            <pc:docMk/>
            <pc:sldMk cId="1562060100" sldId="282"/>
            <ac:spMk id="2" creationId="{B40FBF4B-B8C3-38DF-0F0E-8445465F143E}"/>
          </ac:spMkLst>
        </pc:spChg>
        <pc:spChg chg="mod ord">
          <ac:chgData name="fujiwat0601 藤原隆弘" userId="e9715227e0e834e8" providerId="LiveId" clId="{3B428D54-F968-4A07-AC6D-C46AD06BBBE4}" dt="2022-11-28T13:50:32.313" v="4957" actId="700"/>
          <ac:spMkLst>
            <pc:docMk/>
            <pc:sldMk cId="1562060100" sldId="282"/>
            <ac:spMk id="3" creationId="{8A78B12D-B2F9-057A-5111-B4ED8098AC5F}"/>
          </ac:spMkLst>
        </pc:spChg>
        <pc:spChg chg="add mod ord">
          <ac:chgData name="fujiwat0601 藤原隆弘" userId="e9715227e0e834e8" providerId="LiveId" clId="{3B428D54-F968-4A07-AC6D-C46AD06BBBE4}" dt="2022-11-28T13:56:55.625" v="5114" actId="6549"/>
          <ac:spMkLst>
            <pc:docMk/>
            <pc:sldMk cId="1562060100" sldId="282"/>
            <ac:spMk id="4" creationId="{38BD8FC6-6B19-396B-036E-9D0565A6E9F1}"/>
          </ac:spMkLst>
        </pc:spChg>
        <pc:spChg chg="add mod">
          <ac:chgData name="fujiwat0601 藤原隆弘" userId="e9715227e0e834e8" providerId="LiveId" clId="{3B428D54-F968-4A07-AC6D-C46AD06BBBE4}" dt="2022-11-29T20:25:14.672" v="7531"/>
          <ac:spMkLst>
            <pc:docMk/>
            <pc:sldMk cId="1562060100" sldId="282"/>
            <ac:spMk id="5" creationId="{5F99CF72-A927-1E32-E2E5-05D0101EEE21}"/>
          </ac:spMkLst>
        </pc:spChg>
        <pc:spChg chg="add del mod ord">
          <ac:chgData name="fujiwat0601 藤原隆弘" userId="e9715227e0e834e8" providerId="LiveId" clId="{3B428D54-F968-4A07-AC6D-C46AD06BBBE4}" dt="2022-11-28T13:51:02.567" v="5002"/>
          <ac:spMkLst>
            <pc:docMk/>
            <pc:sldMk cId="1562060100" sldId="282"/>
            <ac:spMk id="5" creationId="{9813C5AA-68DA-6A5A-C1DE-85B939025B3B}"/>
          </ac:spMkLst>
        </pc:spChg>
        <pc:spChg chg="add mod">
          <ac:chgData name="fujiwat0601 藤原隆弘" userId="e9715227e0e834e8" providerId="LiveId" clId="{3B428D54-F968-4A07-AC6D-C46AD06BBBE4}" dt="2022-11-28T13:54:26.843" v="5100" actId="20577"/>
          <ac:spMkLst>
            <pc:docMk/>
            <pc:sldMk cId="1562060100" sldId="282"/>
            <ac:spMk id="8" creationId="{63FCD59F-6523-A34F-1524-225033F1124E}"/>
          </ac:spMkLst>
        </pc:spChg>
        <pc:picChg chg="add del mod">
          <ac:chgData name="fujiwat0601 藤原隆弘" userId="e9715227e0e834e8" providerId="LiveId" clId="{3B428D54-F968-4A07-AC6D-C46AD06BBBE4}" dt="2022-11-28T13:51:04.570" v="5003" actId="21"/>
          <ac:picMkLst>
            <pc:docMk/>
            <pc:sldMk cId="1562060100" sldId="282"/>
            <ac:picMk id="6" creationId="{08D451EC-AF1B-8FA9-D549-16444B30536F}"/>
          </ac:picMkLst>
        </pc:picChg>
        <pc:picChg chg="add mod">
          <ac:chgData name="fujiwat0601 藤原隆弘" userId="e9715227e0e834e8" providerId="LiveId" clId="{3B428D54-F968-4A07-AC6D-C46AD06BBBE4}" dt="2022-11-28T13:51:07.700" v="5005" actId="1076"/>
          <ac:picMkLst>
            <pc:docMk/>
            <pc:sldMk cId="1562060100" sldId="282"/>
            <ac:picMk id="9" creationId="{F667D2AB-43ED-973C-3E51-F3604E80949F}"/>
          </ac:picMkLst>
        </pc:picChg>
        <pc:picChg chg="add mod modCrop">
          <ac:chgData name="fujiwat0601 藤原隆弘" userId="e9715227e0e834e8" providerId="LiveId" clId="{3B428D54-F968-4A07-AC6D-C46AD06BBBE4}" dt="2022-11-28T16:21:49.860" v="7312" actId="208"/>
          <ac:picMkLst>
            <pc:docMk/>
            <pc:sldMk cId="1562060100" sldId="282"/>
            <ac:picMk id="10" creationId="{52114D38-D836-DA40-8BD0-CA1197D30C8F}"/>
          </ac:picMkLst>
        </pc:picChg>
      </pc:sldChg>
      <pc:sldChg chg="addSp delSp modSp new mod">
        <pc:chgData name="fujiwat0601 藤原隆弘" userId="e9715227e0e834e8" providerId="LiveId" clId="{3B428D54-F968-4A07-AC6D-C46AD06BBBE4}" dt="2022-11-29T20:25:17.857" v="7532"/>
        <pc:sldMkLst>
          <pc:docMk/>
          <pc:sldMk cId="3904229230" sldId="283"/>
        </pc:sldMkLst>
        <pc:spChg chg="mod">
          <ac:chgData name="fujiwat0601 藤原隆弘" userId="e9715227e0e834e8" providerId="LiveId" clId="{3B428D54-F968-4A07-AC6D-C46AD06BBBE4}" dt="2022-11-28T13:58:22.963" v="5169" actId="20577"/>
          <ac:spMkLst>
            <pc:docMk/>
            <pc:sldMk cId="3904229230" sldId="283"/>
            <ac:spMk id="2" creationId="{634B441A-F0CB-D70A-9F75-2A533BC938A5}"/>
          </ac:spMkLst>
        </pc:spChg>
        <pc:spChg chg="mod">
          <ac:chgData name="fujiwat0601 藤原隆弘" userId="e9715227e0e834e8" providerId="LiveId" clId="{3B428D54-F968-4A07-AC6D-C46AD06BBBE4}" dt="2022-11-28T14:37:58.726" v="6052" actId="20577"/>
          <ac:spMkLst>
            <pc:docMk/>
            <pc:sldMk cId="3904229230" sldId="283"/>
            <ac:spMk id="3" creationId="{A7CEF436-9674-98F7-A5E1-DB7F06BC7B2E}"/>
          </ac:spMkLst>
        </pc:spChg>
        <pc:spChg chg="add mod">
          <ac:chgData name="fujiwat0601 藤原隆弘" userId="e9715227e0e834e8" providerId="LiveId" clId="{3B428D54-F968-4A07-AC6D-C46AD06BBBE4}" dt="2022-11-29T20:25:17.857" v="7532"/>
          <ac:spMkLst>
            <pc:docMk/>
            <pc:sldMk cId="3904229230" sldId="283"/>
            <ac:spMk id="4" creationId="{BB4451BD-B265-DAC0-9BEC-67871D9C87DB}"/>
          </ac:spMkLst>
        </pc:spChg>
        <pc:spChg chg="del">
          <ac:chgData name="fujiwat0601 藤原隆弘" userId="e9715227e0e834e8" providerId="LiveId" clId="{3B428D54-F968-4A07-AC6D-C46AD06BBBE4}" dt="2022-11-28T14:08:23.056" v="5695" actId="478"/>
          <ac:spMkLst>
            <pc:docMk/>
            <pc:sldMk cId="3904229230" sldId="283"/>
            <ac:spMk id="4" creationId="{BDA062B8-E004-10E1-91B7-3C898100F46E}"/>
          </ac:spMkLst>
        </pc:spChg>
        <pc:spChg chg="add mod">
          <ac:chgData name="fujiwat0601 藤原隆弘" userId="e9715227e0e834e8" providerId="LiveId" clId="{3B428D54-F968-4A07-AC6D-C46AD06BBBE4}" dt="2022-11-28T14:34:42.985" v="5921" actId="242"/>
          <ac:spMkLst>
            <pc:docMk/>
            <pc:sldMk cId="3904229230" sldId="283"/>
            <ac:spMk id="7" creationId="{4B123509-572B-B213-83A6-D7E51FF9BB7F}"/>
          </ac:spMkLst>
        </pc:spChg>
        <pc:spChg chg="add del mod">
          <ac:chgData name="fujiwat0601 藤原隆弘" userId="e9715227e0e834e8" providerId="LiveId" clId="{3B428D54-F968-4A07-AC6D-C46AD06BBBE4}" dt="2022-11-28T14:17:03.446" v="5801" actId="478"/>
          <ac:spMkLst>
            <pc:docMk/>
            <pc:sldMk cId="3904229230" sldId="283"/>
            <ac:spMk id="8" creationId="{4C4587D2-7B76-7A80-D484-0837FBE68B35}"/>
          </ac:spMkLst>
        </pc:spChg>
        <pc:spChg chg="add del mod">
          <ac:chgData name="fujiwat0601 藤原隆弘" userId="e9715227e0e834e8" providerId="LiveId" clId="{3B428D54-F968-4A07-AC6D-C46AD06BBBE4}" dt="2022-11-28T14:17:03.446" v="5801" actId="478"/>
          <ac:spMkLst>
            <pc:docMk/>
            <pc:sldMk cId="3904229230" sldId="283"/>
            <ac:spMk id="9" creationId="{CD2067A9-BDC5-B4EC-8437-A550A07BC894}"/>
          </ac:spMkLst>
        </pc:spChg>
        <pc:spChg chg="add del mod">
          <ac:chgData name="fujiwat0601 藤原隆弘" userId="e9715227e0e834e8" providerId="LiveId" clId="{3B428D54-F968-4A07-AC6D-C46AD06BBBE4}" dt="2022-11-28T14:17:03.446" v="5801" actId="478"/>
          <ac:spMkLst>
            <pc:docMk/>
            <pc:sldMk cId="3904229230" sldId="283"/>
            <ac:spMk id="10" creationId="{A4277A50-E969-5A6D-7A40-26A681DD5C62}"/>
          </ac:spMkLst>
        </pc:spChg>
        <pc:spChg chg="add del mod">
          <ac:chgData name="fujiwat0601 藤原隆弘" userId="e9715227e0e834e8" providerId="LiveId" clId="{3B428D54-F968-4A07-AC6D-C46AD06BBBE4}" dt="2022-11-28T14:17:03.446" v="5801" actId="478"/>
          <ac:spMkLst>
            <pc:docMk/>
            <pc:sldMk cId="3904229230" sldId="283"/>
            <ac:spMk id="11" creationId="{438AE95C-82CC-B61E-4481-3D97FF0F6862}"/>
          </ac:spMkLst>
        </pc:spChg>
        <pc:spChg chg="add del mod ord">
          <ac:chgData name="fujiwat0601 藤原隆弘" userId="e9715227e0e834e8" providerId="LiveId" clId="{3B428D54-F968-4A07-AC6D-C46AD06BBBE4}" dt="2022-11-28T14:29:36.938" v="5885" actId="478"/>
          <ac:spMkLst>
            <pc:docMk/>
            <pc:sldMk cId="3904229230" sldId="283"/>
            <ac:spMk id="13" creationId="{9ECE5812-6407-1523-BA89-621BA9AC8CE1}"/>
          </ac:spMkLst>
        </pc:spChg>
        <pc:spChg chg="mod">
          <ac:chgData name="fujiwat0601 藤原隆弘" userId="e9715227e0e834e8" providerId="LiveId" clId="{3B428D54-F968-4A07-AC6D-C46AD06BBBE4}" dt="2022-11-28T14:17:07.802" v="5803" actId="571"/>
          <ac:spMkLst>
            <pc:docMk/>
            <pc:sldMk cId="3904229230" sldId="283"/>
            <ac:spMk id="16" creationId="{9BCC6214-4F02-35F6-6EB4-1DACF92918F0}"/>
          </ac:spMkLst>
        </pc:spChg>
        <pc:spChg chg="mod">
          <ac:chgData name="fujiwat0601 藤原隆弘" userId="e9715227e0e834e8" providerId="LiveId" clId="{3B428D54-F968-4A07-AC6D-C46AD06BBBE4}" dt="2022-11-28T14:17:07.802" v="5803" actId="571"/>
          <ac:spMkLst>
            <pc:docMk/>
            <pc:sldMk cId="3904229230" sldId="283"/>
            <ac:spMk id="17" creationId="{ED7EB270-A436-543A-3817-0E9D26AD4E4E}"/>
          </ac:spMkLst>
        </pc:spChg>
        <pc:spChg chg="add mod">
          <ac:chgData name="fujiwat0601 藤原隆弘" userId="e9715227e0e834e8" providerId="LiveId" clId="{3B428D54-F968-4A07-AC6D-C46AD06BBBE4}" dt="2022-11-28T14:33:00.435" v="5918" actId="108"/>
          <ac:spMkLst>
            <pc:docMk/>
            <pc:sldMk cId="3904229230" sldId="283"/>
            <ac:spMk id="18" creationId="{49BFB593-4F32-004E-89CB-CDD5817C1AF2}"/>
          </ac:spMkLst>
        </pc:spChg>
        <pc:spChg chg="add mod">
          <ac:chgData name="fujiwat0601 藤原隆弘" userId="e9715227e0e834e8" providerId="LiveId" clId="{3B428D54-F968-4A07-AC6D-C46AD06BBBE4}" dt="2022-11-28T14:32:52.302" v="5915" actId="207"/>
          <ac:spMkLst>
            <pc:docMk/>
            <pc:sldMk cId="3904229230" sldId="283"/>
            <ac:spMk id="19" creationId="{9558BF8C-BA88-92A7-F9A9-6EE731564DAF}"/>
          </ac:spMkLst>
        </pc:spChg>
        <pc:spChg chg="add mod">
          <ac:chgData name="fujiwat0601 藤原隆弘" userId="e9715227e0e834e8" providerId="LiveId" clId="{3B428D54-F968-4A07-AC6D-C46AD06BBBE4}" dt="2022-11-28T16:19:40.431" v="7309" actId="20577"/>
          <ac:spMkLst>
            <pc:docMk/>
            <pc:sldMk cId="3904229230" sldId="283"/>
            <ac:spMk id="20" creationId="{408D2AE3-6933-7C58-2D00-49CF78DF45E1}"/>
          </ac:spMkLst>
        </pc:spChg>
        <pc:spChg chg="add mod">
          <ac:chgData name="fujiwat0601 藤原隆弘" userId="e9715227e0e834e8" providerId="LiveId" clId="{3B428D54-F968-4A07-AC6D-C46AD06BBBE4}" dt="2022-11-28T14:32:59.386" v="5917" actId="108"/>
          <ac:spMkLst>
            <pc:docMk/>
            <pc:sldMk cId="3904229230" sldId="283"/>
            <ac:spMk id="21" creationId="{34AC97B4-A421-C2E2-327E-AF943606F7ED}"/>
          </ac:spMkLst>
        </pc:spChg>
        <pc:spChg chg="add mod">
          <ac:chgData name="fujiwat0601 藤原隆弘" userId="e9715227e0e834e8" providerId="LiveId" clId="{3B428D54-F968-4A07-AC6D-C46AD06BBBE4}" dt="2022-11-28T14:35:02.267" v="5922" actId="164"/>
          <ac:spMkLst>
            <pc:docMk/>
            <pc:sldMk cId="3904229230" sldId="283"/>
            <ac:spMk id="22" creationId="{12E6B879-153B-9D05-4C64-51F69680D90B}"/>
          </ac:spMkLst>
        </pc:spChg>
        <pc:spChg chg="add del mod ord">
          <ac:chgData name="fujiwat0601 藤原隆弘" userId="e9715227e0e834e8" providerId="LiveId" clId="{3B428D54-F968-4A07-AC6D-C46AD06BBBE4}" dt="2022-11-28T14:29:31.481" v="5884" actId="21"/>
          <ac:spMkLst>
            <pc:docMk/>
            <pc:sldMk cId="3904229230" sldId="283"/>
            <ac:spMk id="23" creationId="{3AC7C518-A2D9-455B-2767-6084BCBA233D}"/>
          </ac:spMkLst>
        </pc:spChg>
        <pc:spChg chg="add mod ord">
          <ac:chgData name="fujiwat0601 藤原隆弘" userId="e9715227e0e834e8" providerId="LiveId" clId="{3B428D54-F968-4A07-AC6D-C46AD06BBBE4}" dt="2022-11-28T14:35:02.267" v="5922" actId="164"/>
          <ac:spMkLst>
            <pc:docMk/>
            <pc:sldMk cId="3904229230" sldId="283"/>
            <ac:spMk id="24" creationId="{B642DA4F-5F58-7E9C-C441-B9BB6A0CA474}"/>
          </ac:spMkLst>
        </pc:spChg>
        <pc:spChg chg="add mod">
          <ac:chgData name="fujiwat0601 藤原隆弘" userId="e9715227e0e834e8" providerId="LiveId" clId="{3B428D54-F968-4A07-AC6D-C46AD06BBBE4}" dt="2022-11-28T14:35:02.267" v="5922" actId="164"/>
          <ac:spMkLst>
            <pc:docMk/>
            <pc:sldMk cId="3904229230" sldId="283"/>
            <ac:spMk id="25" creationId="{6ACF69A3-1FEA-9AE2-387E-8751B34F2D92}"/>
          </ac:spMkLst>
        </pc:spChg>
        <pc:grpChg chg="add mod">
          <ac:chgData name="fujiwat0601 藤原隆弘" userId="e9715227e0e834e8" providerId="LiveId" clId="{3B428D54-F968-4A07-AC6D-C46AD06BBBE4}" dt="2022-11-28T14:35:02.267" v="5922" actId="164"/>
          <ac:grpSpMkLst>
            <pc:docMk/>
            <pc:sldMk cId="3904229230" sldId="283"/>
            <ac:grpSpMk id="12" creationId="{7B362D0C-BDF5-C1B6-E151-4C7C53BDAD14}"/>
          </ac:grpSpMkLst>
        </pc:grpChg>
        <pc:grpChg chg="add mod">
          <ac:chgData name="fujiwat0601 藤原隆弘" userId="e9715227e0e834e8" providerId="LiveId" clId="{3B428D54-F968-4A07-AC6D-C46AD06BBBE4}" dt="2022-11-28T14:17:07.802" v="5803" actId="571"/>
          <ac:grpSpMkLst>
            <pc:docMk/>
            <pc:sldMk cId="3904229230" sldId="283"/>
            <ac:grpSpMk id="14" creationId="{2007812B-56D1-6057-68FE-3097AC466825}"/>
          </ac:grpSpMkLst>
        </pc:grpChg>
        <pc:grpChg chg="add mod">
          <ac:chgData name="fujiwat0601 藤原隆弘" userId="e9715227e0e834e8" providerId="LiveId" clId="{3B428D54-F968-4A07-AC6D-C46AD06BBBE4}" dt="2022-11-28T14:37:55.465" v="6051" actId="1076"/>
          <ac:grpSpMkLst>
            <pc:docMk/>
            <pc:sldMk cId="3904229230" sldId="283"/>
            <ac:grpSpMk id="26" creationId="{E39D842B-3C1C-9362-A99C-804D7F80FA5C}"/>
          </ac:grpSpMkLst>
        </pc:grpChg>
        <pc:picChg chg="add mod modCrop">
          <ac:chgData name="fujiwat0601 藤原隆弘" userId="e9715227e0e834e8" providerId="LiveId" clId="{3B428D54-F968-4A07-AC6D-C46AD06BBBE4}" dt="2022-11-28T14:20:23.792" v="5849" actId="571"/>
          <ac:picMkLst>
            <pc:docMk/>
            <pc:sldMk cId="3904229230" sldId="283"/>
            <ac:picMk id="6" creationId="{CA14FFF2-1A6E-42A4-04D0-F5741B81F583}"/>
          </ac:picMkLst>
        </pc:picChg>
        <pc:picChg chg="mod">
          <ac:chgData name="fujiwat0601 藤原隆弘" userId="e9715227e0e834e8" providerId="LiveId" clId="{3B428D54-F968-4A07-AC6D-C46AD06BBBE4}" dt="2022-11-28T14:17:07.802" v="5803" actId="571"/>
          <ac:picMkLst>
            <pc:docMk/>
            <pc:sldMk cId="3904229230" sldId="283"/>
            <ac:picMk id="15" creationId="{33AC397E-FF38-DA29-3195-6848CF1E3B0B}"/>
          </ac:picMkLst>
        </pc:picChg>
      </pc:sldChg>
      <pc:sldChg chg="modSp new mod">
        <pc:chgData name="fujiwat0601 藤原隆弘" userId="e9715227e0e834e8" providerId="LiveId" clId="{3B428D54-F968-4A07-AC6D-C46AD06BBBE4}" dt="2022-11-29T20:26:50.715" v="7564" actId="115"/>
        <pc:sldMkLst>
          <pc:docMk/>
          <pc:sldMk cId="2411516847" sldId="284"/>
        </pc:sldMkLst>
        <pc:spChg chg="mod">
          <ac:chgData name="fujiwat0601 藤原隆弘" userId="e9715227e0e834e8" providerId="LiveId" clId="{3B428D54-F968-4A07-AC6D-C46AD06BBBE4}" dt="2022-11-28T14:03:14.568" v="5566" actId="20577"/>
          <ac:spMkLst>
            <pc:docMk/>
            <pc:sldMk cId="2411516847" sldId="284"/>
            <ac:spMk id="2" creationId="{A528CFBF-5DC7-9347-1739-1E63752E054E}"/>
          </ac:spMkLst>
        </pc:spChg>
        <pc:spChg chg="mod">
          <ac:chgData name="fujiwat0601 藤原隆弘" userId="e9715227e0e834e8" providerId="LiveId" clId="{3B428D54-F968-4A07-AC6D-C46AD06BBBE4}" dt="2022-11-29T20:26:50.715" v="7564" actId="115"/>
          <ac:spMkLst>
            <pc:docMk/>
            <pc:sldMk cId="2411516847" sldId="284"/>
            <ac:spMk id="3" creationId="{AA90D551-1537-76B7-9249-3220A9718691}"/>
          </ac:spMkLst>
        </pc:spChg>
        <pc:spChg chg="mod">
          <ac:chgData name="fujiwat0601 藤原隆弘" userId="e9715227e0e834e8" providerId="LiveId" clId="{3B428D54-F968-4A07-AC6D-C46AD06BBBE4}" dt="2022-11-29T20:26:12.719" v="7542" actId="27636"/>
          <ac:spMkLst>
            <pc:docMk/>
            <pc:sldMk cId="2411516847" sldId="284"/>
            <ac:spMk id="4" creationId="{A638D023-7E62-5D92-C2F2-53FF4E4D1AC8}"/>
          </ac:spMkLst>
        </pc:spChg>
      </pc:sldChg>
      <pc:sldChg chg="addSp delSp modSp new mod">
        <pc:chgData name="fujiwat0601 藤原隆弘" userId="e9715227e0e834e8" providerId="LiveId" clId="{3B428D54-F968-4A07-AC6D-C46AD06BBBE4}" dt="2022-11-28T16:26:09.929" v="7332" actId="20577"/>
        <pc:sldMkLst>
          <pc:docMk/>
          <pc:sldMk cId="1660415388" sldId="285"/>
        </pc:sldMkLst>
        <pc:spChg chg="mod">
          <ac:chgData name="fujiwat0601 藤原隆弘" userId="e9715227e0e834e8" providerId="LiveId" clId="{3B428D54-F968-4A07-AC6D-C46AD06BBBE4}" dt="2022-11-28T16:18:15.590" v="7301" actId="20577"/>
          <ac:spMkLst>
            <pc:docMk/>
            <pc:sldMk cId="1660415388" sldId="285"/>
            <ac:spMk id="2" creationId="{B2DB2FC9-AA82-0F52-D24D-43DB59E26D52}"/>
          </ac:spMkLst>
        </pc:spChg>
        <pc:spChg chg="mod">
          <ac:chgData name="fujiwat0601 藤原隆弘" userId="e9715227e0e834e8" providerId="LiveId" clId="{3B428D54-F968-4A07-AC6D-C46AD06BBBE4}" dt="2022-11-28T16:24:31.539" v="7316" actId="13926"/>
          <ac:spMkLst>
            <pc:docMk/>
            <pc:sldMk cId="1660415388" sldId="285"/>
            <ac:spMk id="3" creationId="{D001DF68-D1B2-BF18-514D-700C6C81353A}"/>
          </ac:spMkLst>
        </pc:spChg>
        <pc:spChg chg="mod">
          <ac:chgData name="fujiwat0601 藤原隆弘" userId="e9715227e0e834e8" providerId="LiveId" clId="{3B428D54-F968-4A07-AC6D-C46AD06BBBE4}" dt="2022-11-28T16:26:09.929" v="7332" actId="20577"/>
          <ac:spMkLst>
            <pc:docMk/>
            <pc:sldMk cId="1660415388" sldId="285"/>
            <ac:spMk id="4" creationId="{E265042C-60C8-5DD8-F0CB-F1BB2832DD54}"/>
          </ac:spMkLst>
        </pc:spChg>
        <pc:spChg chg="add del">
          <ac:chgData name="fujiwat0601 藤原隆弘" userId="e9715227e0e834e8" providerId="LiveId" clId="{3B428D54-F968-4A07-AC6D-C46AD06BBBE4}" dt="2022-11-28T16:02:00.055" v="6692"/>
          <ac:spMkLst>
            <pc:docMk/>
            <pc:sldMk cId="1660415388" sldId="285"/>
            <ac:spMk id="6" creationId="{C083C0A9-3A20-B6A4-8C36-585E952491FB}"/>
          </ac:spMkLst>
        </pc:spChg>
        <pc:spChg chg="add del">
          <ac:chgData name="fujiwat0601 藤原隆弘" userId="e9715227e0e834e8" providerId="LiveId" clId="{3B428D54-F968-4A07-AC6D-C46AD06BBBE4}" dt="2022-11-28T16:02:00.055" v="6692"/>
          <ac:spMkLst>
            <pc:docMk/>
            <pc:sldMk cId="1660415388" sldId="285"/>
            <ac:spMk id="12" creationId="{DEE002B2-40D1-F474-BD1F-E321B28A509F}"/>
          </ac:spMkLst>
        </pc:spChg>
        <pc:spChg chg="add del">
          <ac:chgData name="fujiwat0601 藤原隆弘" userId="e9715227e0e834e8" providerId="LiveId" clId="{3B428D54-F968-4A07-AC6D-C46AD06BBBE4}" dt="2022-11-28T16:08:32.519" v="7018"/>
          <ac:spMkLst>
            <pc:docMk/>
            <pc:sldMk cId="1660415388" sldId="285"/>
            <ac:spMk id="19" creationId="{0C366984-A480-BD14-3293-AF7421AAAF92}"/>
          </ac:spMkLst>
        </pc:spChg>
        <pc:spChg chg="add del">
          <ac:chgData name="fujiwat0601 藤原隆弘" userId="e9715227e0e834e8" providerId="LiveId" clId="{3B428D54-F968-4A07-AC6D-C46AD06BBBE4}" dt="2022-11-28T16:08:32.519" v="7018"/>
          <ac:spMkLst>
            <pc:docMk/>
            <pc:sldMk cId="1660415388" sldId="285"/>
            <ac:spMk id="23" creationId="{1699F990-E731-3DE7-060A-7BFA08DB3951}"/>
          </ac:spMkLst>
        </pc:spChg>
        <pc:spChg chg="add mod">
          <ac:chgData name="fujiwat0601 藤原隆弘" userId="e9715227e0e834e8" providerId="LiveId" clId="{3B428D54-F968-4A07-AC6D-C46AD06BBBE4}" dt="2022-11-28T16:13:36.965" v="7192" actId="164"/>
          <ac:spMkLst>
            <pc:docMk/>
            <pc:sldMk cId="1660415388" sldId="285"/>
            <ac:spMk id="25" creationId="{7B9E3F5B-E853-E92F-EFE5-6FC29171FB57}"/>
          </ac:spMkLst>
        </pc:spChg>
        <pc:spChg chg="add mod">
          <ac:chgData name="fujiwat0601 藤原隆弘" userId="e9715227e0e834e8" providerId="LiveId" clId="{3B428D54-F968-4A07-AC6D-C46AD06BBBE4}" dt="2022-11-28T16:17:20.185" v="7260" actId="208"/>
          <ac:spMkLst>
            <pc:docMk/>
            <pc:sldMk cId="1660415388" sldId="285"/>
            <ac:spMk id="26" creationId="{E53EAFC6-C48D-013C-6CD4-394A04013178}"/>
          </ac:spMkLst>
        </pc:spChg>
        <pc:spChg chg="add mod">
          <ac:chgData name="fujiwat0601 藤原隆弘" userId="e9715227e0e834e8" providerId="LiveId" clId="{3B428D54-F968-4A07-AC6D-C46AD06BBBE4}" dt="2022-11-28T16:17:41.195" v="7261" actId="113"/>
          <ac:spMkLst>
            <pc:docMk/>
            <pc:sldMk cId="1660415388" sldId="285"/>
            <ac:spMk id="28" creationId="{5AD051F7-178E-4808-5FE4-86F8B48650B9}"/>
          </ac:spMkLst>
        </pc:spChg>
        <pc:spChg chg="add mod ord">
          <ac:chgData name="fujiwat0601 藤原隆弘" userId="e9715227e0e834e8" providerId="LiveId" clId="{3B428D54-F968-4A07-AC6D-C46AD06BBBE4}" dt="2022-11-28T16:26:02.061" v="7331" actId="14100"/>
          <ac:spMkLst>
            <pc:docMk/>
            <pc:sldMk cId="1660415388" sldId="285"/>
            <ac:spMk id="30" creationId="{051B9244-3547-0742-28BE-13B18868DB12}"/>
          </ac:spMkLst>
        </pc:spChg>
        <pc:spChg chg="add mod ord">
          <ac:chgData name="fujiwat0601 藤原隆弘" userId="e9715227e0e834e8" providerId="LiveId" clId="{3B428D54-F968-4A07-AC6D-C46AD06BBBE4}" dt="2022-11-28T16:25:32.121" v="7329" actId="167"/>
          <ac:spMkLst>
            <pc:docMk/>
            <pc:sldMk cId="1660415388" sldId="285"/>
            <ac:spMk id="31" creationId="{1BDD383C-ACE3-2FC0-783B-727F63D4CAE9}"/>
          </ac:spMkLst>
        </pc:spChg>
        <pc:grpChg chg="add del">
          <ac:chgData name="fujiwat0601 藤原隆弘" userId="e9715227e0e834e8" providerId="LiveId" clId="{3B428D54-F968-4A07-AC6D-C46AD06BBBE4}" dt="2022-11-28T16:02:00.055" v="6692"/>
          <ac:grpSpMkLst>
            <pc:docMk/>
            <pc:sldMk cId="1660415388" sldId="285"/>
            <ac:grpSpMk id="7" creationId="{855CF977-0366-46DE-93E4-5A047ED71544}"/>
          </ac:grpSpMkLst>
        </pc:grpChg>
        <pc:grpChg chg="add del mod">
          <ac:chgData name="fujiwat0601 藤原隆弘" userId="e9715227e0e834e8" providerId="LiveId" clId="{3B428D54-F968-4A07-AC6D-C46AD06BBBE4}" dt="2022-11-28T16:05:56.855" v="6964" actId="21"/>
          <ac:grpSpMkLst>
            <pc:docMk/>
            <pc:sldMk cId="1660415388" sldId="285"/>
            <ac:grpSpMk id="13" creationId="{087AAE1B-030F-CB9B-6794-0EB37F53C4F2}"/>
          </ac:grpSpMkLst>
        </pc:grpChg>
        <pc:grpChg chg="add mod">
          <ac:chgData name="fujiwat0601 藤原隆弘" userId="e9715227e0e834e8" providerId="LiveId" clId="{3B428D54-F968-4A07-AC6D-C46AD06BBBE4}" dt="2022-11-28T16:13:36.965" v="7192" actId="164"/>
          <ac:grpSpMkLst>
            <pc:docMk/>
            <pc:sldMk cId="1660415388" sldId="285"/>
            <ac:grpSpMk id="16" creationId="{B412F97C-D56D-6BB8-54C2-22C8F3D2CF11}"/>
          </ac:grpSpMkLst>
        </pc:grpChg>
        <pc:grpChg chg="add del">
          <ac:chgData name="fujiwat0601 藤原隆弘" userId="e9715227e0e834e8" providerId="LiveId" clId="{3B428D54-F968-4A07-AC6D-C46AD06BBBE4}" dt="2022-11-28T16:08:32.519" v="7018"/>
          <ac:grpSpMkLst>
            <pc:docMk/>
            <pc:sldMk cId="1660415388" sldId="285"/>
            <ac:grpSpMk id="20" creationId="{8BCD98F6-F3C6-217A-9F32-47DEF8250CED}"/>
          </ac:grpSpMkLst>
        </pc:grpChg>
        <pc:grpChg chg="add mod">
          <ac:chgData name="fujiwat0601 藤原隆弘" userId="e9715227e0e834e8" providerId="LiveId" clId="{3B428D54-F968-4A07-AC6D-C46AD06BBBE4}" dt="2022-11-28T16:14:31.798" v="7206" actId="164"/>
          <ac:grpSpMkLst>
            <pc:docMk/>
            <pc:sldMk cId="1660415388" sldId="285"/>
            <ac:grpSpMk id="27" creationId="{DA0DDC74-8D97-FB83-DE89-7EF5F6302095}"/>
          </ac:grpSpMkLst>
        </pc:grpChg>
        <pc:grpChg chg="add mod">
          <ac:chgData name="fujiwat0601 藤原隆弘" userId="e9715227e0e834e8" providerId="LiveId" clId="{3B428D54-F968-4A07-AC6D-C46AD06BBBE4}" dt="2022-11-28T16:14:31.798" v="7206" actId="164"/>
          <ac:grpSpMkLst>
            <pc:docMk/>
            <pc:sldMk cId="1660415388" sldId="285"/>
            <ac:grpSpMk id="29" creationId="{B9FD52BA-F9CC-BC76-8BAD-D7E3EBA979B2}"/>
          </ac:grpSpMkLst>
        </pc:grpChg>
        <pc:picChg chg="add mod">
          <ac:chgData name="fujiwat0601 藤原隆弘" userId="e9715227e0e834e8" providerId="LiveId" clId="{3B428D54-F968-4A07-AC6D-C46AD06BBBE4}" dt="2022-11-28T16:05:41.291" v="6959"/>
          <ac:picMkLst>
            <pc:docMk/>
            <pc:sldMk cId="1660415388" sldId="285"/>
            <ac:picMk id="14" creationId="{D78850F6-4EBE-6C9E-C6B2-2404F7162D06}"/>
          </ac:picMkLst>
        </pc:picChg>
        <pc:picChg chg="add mod">
          <ac:chgData name="fujiwat0601 藤原隆弘" userId="e9715227e0e834e8" providerId="LiveId" clId="{3B428D54-F968-4A07-AC6D-C46AD06BBBE4}" dt="2022-11-28T16:05:52.702" v="6963" actId="1076"/>
          <ac:picMkLst>
            <pc:docMk/>
            <pc:sldMk cId="1660415388" sldId="285"/>
            <ac:picMk id="15" creationId="{DEBC8A7B-75F1-EC97-E744-5D0C0B534ED9}"/>
          </ac:picMkLst>
        </pc:picChg>
        <pc:picChg chg="mod">
          <ac:chgData name="fujiwat0601 藤原隆弘" userId="e9715227e0e834e8" providerId="LiveId" clId="{3B428D54-F968-4A07-AC6D-C46AD06BBBE4}" dt="2022-11-28T16:05:59.687" v="6965"/>
          <ac:picMkLst>
            <pc:docMk/>
            <pc:sldMk cId="1660415388" sldId="285"/>
            <ac:picMk id="17" creationId="{72CD3059-8D88-292C-F614-DCEE78279E3E}"/>
          </ac:picMkLst>
        </pc:picChg>
        <pc:picChg chg="mod">
          <ac:chgData name="fujiwat0601 藤原隆弘" userId="e9715227e0e834e8" providerId="LiveId" clId="{3B428D54-F968-4A07-AC6D-C46AD06BBBE4}" dt="2022-11-28T16:05:59.687" v="6965"/>
          <ac:picMkLst>
            <pc:docMk/>
            <pc:sldMk cId="1660415388" sldId="285"/>
            <ac:picMk id="18" creationId="{875685D0-D399-1ABE-A7CC-3BE82641C278}"/>
          </ac:picMkLst>
        </pc:picChg>
        <pc:picChg chg="add mod">
          <ac:chgData name="fujiwat0601 藤原隆弘" userId="e9715227e0e834e8" providerId="LiveId" clId="{3B428D54-F968-4A07-AC6D-C46AD06BBBE4}" dt="2022-11-28T16:09:54.445" v="7047" actId="14100"/>
          <ac:picMkLst>
            <pc:docMk/>
            <pc:sldMk cId="1660415388" sldId="285"/>
            <ac:picMk id="24" creationId="{E5BFF076-9764-BC43-1C74-46EA5893F81E}"/>
          </ac:picMkLst>
        </pc:picChg>
      </pc:sldChg>
      <pc:sldChg chg="addSp delSp modSp new mod modClrScheme chgLayout">
        <pc:chgData name="fujiwat0601 藤原隆弘" userId="e9715227e0e834e8" providerId="LiveId" clId="{3B428D54-F968-4A07-AC6D-C46AD06BBBE4}" dt="2022-11-29T20:24:45.831" v="7525" actId="13822"/>
        <pc:sldMkLst>
          <pc:docMk/>
          <pc:sldMk cId="1700050723" sldId="286"/>
        </pc:sldMkLst>
        <pc:spChg chg="mod ord">
          <ac:chgData name="fujiwat0601 藤原隆弘" userId="e9715227e0e834e8" providerId="LiveId" clId="{3B428D54-F968-4A07-AC6D-C46AD06BBBE4}" dt="2022-11-29T20:15:48.830" v="7340" actId="700"/>
          <ac:spMkLst>
            <pc:docMk/>
            <pc:sldMk cId="1700050723" sldId="286"/>
            <ac:spMk id="2" creationId="{91F6EC30-B098-1B5B-9210-CCD8E101C8D4}"/>
          </ac:spMkLst>
        </pc:spChg>
        <pc:spChg chg="add mod">
          <ac:chgData name="fujiwat0601 藤原隆弘" userId="e9715227e0e834e8" providerId="LiveId" clId="{3B428D54-F968-4A07-AC6D-C46AD06BBBE4}" dt="2022-11-29T20:24:45.831" v="7525" actId="13822"/>
          <ac:spMkLst>
            <pc:docMk/>
            <pc:sldMk cId="1700050723" sldId="286"/>
            <ac:spMk id="3" creationId="{396A0AA1-DF19-7829-1899-1E5B4B861773}"/>
          </ac:spMkLst>
        </pc:spChg>
        <pc:spChg chg="del mod ord">
          <ac:chgData name="fujiwat0601 藤原隆弘" userId="e9715227e0e834e8" providerId="LiveId" clId="{3B428D54-F968-4A07-AC6D-C46AD06BBBE4}" dt="2022-11-29T20:15:48.830" v="7340" actId="700"/>
          <ac:spMkLst>
            <pc:docMk/>
            <pc:sldMk cId="1700050723" sldId="286"/>
            <ac:spMk id="3" creationId="{A14444A8-0DBA-375D-6B80-9043130D0739}"/>
          </ac:spMkLst>
        </pc:spChg>
        <pc:spChg chg="mod ord">
          <ac:chgData name="fujiwat0601 藤原隆弘" userId="e9715227e0e834e8" providerId="LiveId" clId="{3B428D54-F968-4A07-AC6D-C46AD06BBBE4}" dt="2022-11-29T20:15:48.830" v="7340" actId="700"/>
          <ac:spMkLst>
            <pc:docMk/>
            <pc:sldMk cId="1700050723" sldId="286"/>
            <ac:spMk id="4" creationId="{4321A661-324C-43BB-6F06-95917F1E7EFD}"/>
          </ac:spMkLst>
        </pc:spChg>
        <pc:spChg chg="add mod ord">
          <ac:chgData name="fujiwat0601 藤原隆弘" userId="e9715227e0e834e8" providerId="LiveId" clId="{3B428D54-F968-4A07-AC6D-C46AD06BBBE4}" dt="2022-11-29T20:17:29.277" v="7484" actId="27636"/>
          <ac:spMkLst>
            <pc:docMk/>
            <pc:sldMk cId="1700050723" sldId="286"/>
            <ac:spMk id="5" creationId="{63AA7567-6555-EB66-E66D-4BBD39591349}"/>
          </ac:spMkLst>
        </pc:spChg>
        <pc:spChg chg="add mod ord">
          <ac:chgData name="fujiwat0601 藤原隆弘" userId="e9715227e0e834e8" providerId="LiveId" clId="{3B428D54-F968-4A07-AC6D-C46AD06BBBE4}" dt="2022-11-29T20:17:29.278" v="7485" actId="27636"/>
          <ac:spMkLst>
            <pc:docMk/>
            <pc:sldMk cId="1700050723" sldId="286"/>
            <ac:spMk id="6" creationId="{5BEF7442-69C5-67FD-D26B-43FB919BE5D1}"/>
          </ac:spMkLst>
        </pc:spChg>
      </pc:sldChg>
      <pc:sldMasterChg chg="addSp delSp modSp mod">
        <pc:chgData name="fujiwat0601 藤原隆弘" userId="e9715227e0e834e8" providerId="LiveId" clId="{3B428D54-F968-4A07-AC6D-C46AD06BBBE4}" dt="2022-11-28T09:47:46.938" v="631" actId="732"/>
        <pc:sldMasterMkLst>
          <pc:docMk/>
          <pc:sldMasterMk cId="1560324811" sldId="2147483660"/>
        </pc:sldMasterMkLst>
        <pc:picChg chg="add del mod modCrop">
          <ac:chgData name="fujiwat0601 藤原隆弘" userId="e9715227e0e834e8" providerId="LiveId" clId="{3B428D54-F968-4A07-AC6D-C46AD06BBBE4}" dt="2022-11-28T09:42:05.338" v="595" actId="21"/>
          <ac:picMkLst>
            <pc:docMk/>
            <pc:sldMasterMk cId="1560324811" sldId="2147483660"/>
            <ac:picMk id="7" creationId="{43A14F25-C47A-2472-BB0A-F2EFE2EA0728}"/>
          </ac:picMkLst>
        </pc:picChg>
        <pc:picChg chg="add mod ord modCrop">
          <ac:chgData name="fujiwat0601 藤原隆弘" userId="e9715227e0e834e8" providerId="LiveId" clId="{3B428D54-F968-4A07-AC6D-C46AD06BBBE4}" dt="2022-11-28T09:47:46.938" v="631" actId="732"/>
          <ac:picMkLst>
            <pc:docMk/>
            <pc:sldMasterMk cId="1560324811" sldId="2147483660"/>
            <ac:picMk id="8" creationId="{9E81C127-3E64-AE9D-349D-B61597FCDF16}"/>
          </ac:picMkLst>
        </pc:picChg>
        <pc:picChg chg="del">
          <ac:chgData name="fujiwat0601 藤原隆弘" userId="e9715227e0e834e8" providerId="LiveId" clId="{3B428D54-F968-4A07-AC6D-C46AD06BBBE4}" dt="2022-11-28T09:42:12.249" v="596" actId="478"/>
          <ac:picMkLst>
            <pc:docMk/>
            <pc:sldMasterMk cId="1560324811" sldId="2147483660"/>
            <ac:picMk id="12" creationId="{99E4C7FC-6273-D2F1-84DD-439C24AC8128}"/>
          </ac:picMkLst>
        </pc:picChg>
      </pc:sldMasterChg>
    </pc:docChg>
  </pc:docChgLst>
  <pc:docChgLst>
    <pc:chgData name="fujiwat0601 藤原隆弘" userId="e9715227e0e834e8" providerId="LiveId" clId="{7717F1BF-88A9-44C4-AA3C-354B6EA54B4B}"/>
    <pc:docChg chg="undo redo custSel addSld delSld modSld sldOrd modMainMaster">
      <pc:chgData name="fujiwat0601 藤原隆弘" userId="e9715227e0e834e8" providerId="LiveId" clId="{7717F1BF-88A9-44C4-AA3C-354B6EA54B4B}" dt="2022-11-20T16:12:24.287" v="4215"/>
      <pc:docMkLst>
        <pc:docMk/>
      </pc:docMkLst>
      <pc:sldChg chg="addSp delSp modSp new del mod setBg modClrScheme delDesignElem chgLayout">
        <pc:chgData name="fujiwat0601 藤原隆弘" userId="e9715227e0e834e8" providerId="LiveId" clId="{7717F1BF-88A9-44C4-AA3C-354B6EA54B4B}" dt="2022-11-20T16:06:08.609" v="4114" actId="47"/>
        <pc:sldMkLst>
          <pc:docMk/>
          <pc:sldMk cId="3527516180" sldId="256"/>
        </pc:sldMkLst>
        <pc:spChg chg="mod ord">
          <ac:chgData name="fujiwat0601 藤原隆弘" userId="e9715227e0e834e8" providerId="LiveId" clId="{7717F1BF-88A9-44C4-AA3C-354B6EA54B4B}" dt="2022-11-20T11:58:11.119" v="64" actId="700"/>
          <ac:spMkLst>
            <pc:docMk/>
            <pc:sldMk cId="3527516180" sldId="256"/>
            <ac:spMk id="2" creationId="{5BD76786-8FD8-9506-7AC9-658487E667D2}"/>
          </ac:spMkLst>
        </pc:spChg>
        <pc:spChg chg="mod ord">
          <ac:chgData name="fujiwat0601 藤原隆弘" userId="e9715227e0e834e8" providerId="LiveId" clId="{7717F1BF-88A9-44C4-AA3C-354B6EA54B4B}" dt="2022-11-20T11:58:11.119" v="64" actId="700"/>
          <ac:spMkLst>
            <pc:docMk/>
            <pc:sldMk cId="3527516180" sldId="256"/>
            <ac:spMk id="3" creationId="{70ACE435-FBAA-7A85-8A6C-2FF24CAB9B07}"/>
          </ac:spMkLst>
        </pc:spChg>
        <pc:spChg chg="add mod">
          <ac:chgData name="fujiwat0601 藤原隆弘" userId="e9715227e0e834e8" providerId="LiveId" clId="{7717F1BF-88A9-44C4-AA3C-354B6EA54B4B}" dt="2022-11-20T11:55:59.723" v="5" actId="1076"/>
          <ac:spMkLst>
            <pc:docMk/>
            <pc:sldMk cId="3527516180" sldId="256"/>
            <ac:spMk id="5" creationId="{B3E445F9-FEFC-F830-1979-BD094256ADD0}"/>
          </ac:spMkLst>
        </pc:spChg>
        <pc:spChg chg="add del">
          <ac:chgData name="fujiwat0601 藤原隆弘" userId="e9715227e0e834e8" providerId="LiveId" clId="{7717F1BF-88A9-44C4-AA3C-354B6EA54B4B}" dt="2022-11-20T11:58:11.119" v="64" actId="700"/>
          <ac:spMkLst>
            <pc:docMk/>
            <pc:sldMk cId="3527516180" sldId="256"/>
            <ac:spMk id="8" creationId="{5A292AEA-2528-46C0-B426-95822B6141FB}"/>
          </ac:spMkLst>
        </pc:spChg>
        <pc:spChg chg="add del">
          <ac:chgData name="fujiwat0601 藤原隆弘" userId="e9715227e0e834e8" providerId="LiveId" clId="{7717F1BF-88A9-44C4-AA3C-354B6EA54B4B}" dt="2022-11-20T11:58:11.119" v="64" actId="700"/>
          <ac:spMkLst>
            <pc:docMk/>
            <pc:sldMk cId="3527516180" sldId="256"/>
            <ac:spMk id="10" creationId="{D8B7B198-E4DF-43CD-AD8C-199884323745}"/>
          </ac:spMkLst>
        </pc:spChg>
        <pc:spChg chg="add del">
          <ac:chgData name="fujiwat0601 藤原隆弘" userId="e9715227e0e834e8" providerId="LiveId" clId="{7717F1BF-88A9-44C4-AA3C-354B6EA54B4B}" dt="2022-11-20T11:58:11.119" v="64" actId="700"/>
          <ac:spMkLst>
            <pc:docMk/>
            <pc:sldMk cId="3527516180" sldId="256"/>
            <ac:spMk id="12" creationId="{2BE67753-EA0E-4819-8D22-0B6600CF7231}"/>
          </ac:spMkLst>
        </pc:spChg>
        <pc:grpChg chg="add del">
          <ac:chgData name="fujiwat0601 藤原隆弘" userId="e9715227e0e834e8" providerId="LiveId" clId="{7717F1BF-88A9-44C4-AA3C-354B6EA54B4B}" dt="2022-11-20T11:58:11.119" v="64" actId="700"/>
          <ac:grpSpMkLst>
            <pc:docMk/>
            <pc:sldMk cId="3527516180" sldId="256"/>
            <ac:grpSpMk id="14" creationId="{D76D63AC-0421-45EC-B383-E79A61A78C6B}"/>
          </ac:grpSpMkLst>
        </pc:grpChg>
        <pc:grpChg chg="add del">
          <ac:chgData name="fujiwat0601 藤原隆弘" userId="e9715227e0e834e8" providerId="LiveId" clId="{7717F1BF-88A9-44C4-AA3C-354B6EA54B4B}" dt="2022-11-20T11:58:11.119" v="64" actId="700"/>
          <ac:grpSpMkLst>
            <pc:docMk/>
            <pc:sldMk cId="3527516180" sldId="256"/>
            <ac:grpSpMk id="23" creationId="{87F87F1B-42BA-4AC7-A4E2-41544DDB2CE3}"/>
          </ac:grpSpMkLst>
        </pc:grpChg>
        <pc:grpChg chg="add del">
          <ac:chgData name="fujiwat0601 藤原隆弘" userId="e9715227e0e834e8" providerId="LiveId" clId="{7717F1BF-88A9-44C4-AA3C-354B6EA54B4B}" dt="2022-11-20T11:58:11.119" v="64" actId="700"/>
          <ac:grpSpMkLst>
            <pc:docMk/>
            <pc:sldMk cId="3527516180" sldId="256"/>
            <ac:grpSpMk id="29" creationId="{967346A5-7569-4F15-AB5D-BE3DADF192C0}"/>
          </ac:grpSpMkLst>
        </pc:grpChg>
      </pc:sldChg>
      <pc:sldChg chg="addSp delSp modSp new mod setBg modClrScheme delDesignElem chgLayout">
        <pc:chgData name="fujiwat0601 藤原隆弘" userId="e9715227e0e834e8" providerId="LiveId" clId="{7717F1BF-88A9-44C4-AA3C-354B6EA54B4B}" dt="2022-11-20T14:25:26.250" v="993" actId="313"/>
        <pc:sldMkLst>
          <pc:docMk/>
          <pc:sldMk cId="3097400571" sldId="257"/>
        </pc:sldMkLst>
        <pc:spChg chg="del mod">
          <ac:chgData name="fujiwat0601 藤原隆弘" userId="e9715227e0e834e8" providerId="LiveId" clId="{7717F1BF-88A9-44C4-AA3C-354B6EA54B4B}" dt="2022-11-20T12:04:32.960" v="91" actId="700"/>
          <ac:spMkLst>
            <pc:docMk/>
            <pc:sldMk cId="3097400571" sldId="257"/>
            <ac:spMk id="2" creationId="{EE9AEEA2-C93D-B976-CAE9-CD698381A40E}"/>
          </ac:spMkLst>
        </pc:spChg>
        <pc:spChg chg="del mod">
          <ac:chgData name="fujiwat0601 藤原隆弘" userId="e9715227e0e834e8" providerId="LiveId" clId="{7717F1BF-88A9-44C4-AA3C-354B6EA54B4B}" dt="2022-11-20T12:04:32.960" v="91" actId="700"/>
          <ac:spMkLst>
            <pc:docMk/>
            <pc:sldMk cId="3097400571" sldId="257"/>
            <ac:spMk id="3" creationId="{8041DD1B-A372-7993-B7FC-697B1CED578C}"/>
          </ac:spMkLst>
        </pc:spChg>
        <pc:spChg chg="add mod ord">
          <ac:chgData name="fujiwat0601 藤原隆弘" userId="e9715227e0e834e8" providerId="LiveId" clId="{7717F1BF-88A9-44C4-AA3C-354B6EA54B4B}" dt="2022-11-20T12:08:22.538" v="181" actId="700"/>
          <ac:spMkLst>
            <pc:docMk/>
            <pc:sldMk cId="3097400571" sldId="257"/>
            <ac:spMk id="4" creationId="{0BE30744-A279-A5FC-2932-ACD2790EE016}"/>
          </ac:spMkLst>
        </pc:spChg>
        <pc:spChg chg="add mod ord">
          <ac:chgData name="fujiwat0601 藤原隆弘" userId="e9715227e0e834e8" providerId="LiveId" clId="{7717F1BF-88A9-44C4-AA3C-354B6EA54B4B}" dt="2022-11-20T14:25:26.250" v="993" actId="313"/>
          <ac:spMkLst>
            <pc:docMk/>
            <pc:sldMk cId="3097400571" sldId="257"/>
            <ac:spMk id="5" creationId="{71E3BA9D-79A4-D4B2-2D77-7D3F0334CFE6}"/>
          </ac:spMkLst>
        </pc:spChg>
        <pc:spChg chg="add del mod ord">
          <ac:chgData name="fujiwat0601 藤原隆弘" userId="e9715227e0e834e8" providerId="LiveId" clId="{7717F1BF-88A9-44C4-AA3C-354B6EA54B4B}" dt="2022-11-20T14:16:00.885" v="185"/>
          <ac:spMkLst>
            <pc:docMk/>
            <pc:sldMk cId="3097400571" sldId="257"/>
            <ac:spMk id="6" creationId="{78CFAFF9-73EB-FE92-DE4E-DB372DB54B3C}"/>
          </ac:spMkLst>
        </pc:spChg>
        <pc:spChg chg="add del">
          <ac:chgData name="fujiwat0601 藤原隆弘" userId="e9715227e0e834e8" providerId="LiveId" clId="{7717F1BF-88A9-44C4-AA3C-354B6EA54B4B}" dt="2022-11-20T12:04:32.960" v="91" actId="700"/>
          <ac:spMkLst>
            <pc:docMk/>
            <pc:sldMk cId="3097400571" sldId="257"/>
            <ac:spMk id="8" creationId="{4BC99CB9-DDAD-44A2-8A1C-E3AF4E72DF5C}"/>
          </ac:spMkLst>
        </pc:spChg>
        <pc:spChg chg="add del">
          <ac:chgData name="fujiwat0601 藤原隆弘" userId="e9715227e0e834e8" providerId="LiveId" clId="{7717F1BF-88A9-44C4-AA3C-354B6EA54B4B}" dt="2022-11-20T12:04:32.960" v="91" actId="700"/>
          <ac:spMkLst>
            <pc:docMk/>
            <pc:sldMk cId="3097400571" sldId="257"/>
            <ac:spMk id="10" creationId="{64053CBF-3932-45FF-8285-EE5146085F3A}"/>
          </ac:spMkLst>
        </pc:spChg>
        <pc:spChg chg="add mod">
          <ac:chgData name="fujiwat0601 藤原隆弘" userId="e9715227e0e834e8" providerId="LiveId" clId="{7717F1BF-88A9-44C4-AA3C-354B6EA54B4B}" dt="2022-11-20T14:25:17.638" v="984" actId="27636"/>
          <ac:spMkLst>
            <pc:docMk/>
            <pc:sldMk cId="3097400571" sldId="257"/>
            <ac:spMk id="11" creationId="{20E1CDED-3296-48A7-4FCE-C1BC40670FD7}"/>
          </ac:spMkLst>
        </pc:spChg>
        <pc:grpChg chg="add del">
          <ac:chgData name="fujiwat0601 藤原隆弘" userId="e9715227e0e834e8" providerId="LiveId" clId="{7717F1BF-88A9-44C4-AA3C-354B6EA54B4B}" dt="2022-11-20T12:04:32.960" v="91" actId="700"/>
          <ac:grpSpMkLst>
            <pc:docMk/>
            <pc:sldMk cId="3097400571" sldId="257"/>
            <ac:grpSpMk id="12" creationId="{2E751C04-BEA6-446B-A678-9C74819EBD4C}"/>
          </ac:grpSpMkLst>
        </pc:grpChg>
        <pc:grpChg chg="add del">
          <ac:chgData name="fujiwat0601 藤原隆弘" userId="e9715227e0e834e8" providerId="LiveId" clId="{7717F1BF-88A9-44C4-AA3C-354B6EA54B4B}" dt="2022-11-20T12:04:32.960" v="91" actId="700"/>
          <ac:grpSpMkLst>
            <pc:docMk/>
            <pc:sldMk cId="3097400571" sldId="257"/>
            <ac:grpSpMk id="18" creationId="{B63ACBA3-DEFD-4C6D-BBA0-64468FA99C2D}"/>
          </ac:grpSpMkLst>
        </pc:grpChg>
        <pc:picChg chg="add del mod">
          <ac:chgData name="fujiwat0601 藤原隆弘" userId="e9715227e0e834e8" providerId="LiveId" clId="{7717F1BF-88A9-44C4-AA3C-354B6EA54B4B}" dt="2022-11-20T14:17:16.488" v="292" actId="21"/>
          <ac:picMkLst>
            <pc:docMk/>
            <pc:sldMk cId="3097400571" sldId="257"/>
            <ac:picMk id="7" creationId="{6B511186-CA69-1C6C-2CC6-21E867FD9452}"/>
          </ac:picMkLst>
        </pc:picChg>
        <pc:picChg chg="add mod">
          <ac:chgData name="fujiwat0601 藤原隆弘" userId="e9715227e0e834e8" providerId="LiveId" clId="{7717F1BF-88A9-44C4-AA3C-354B6EA54B4B}" dt="2022-11-20T14:17:23.844" v="295" actId="1076"/>
          <ac:picMkLst>
            <pc:docMk/>
            <pc:sldMk cId="3097400571" sldId="257"/>
            <ac:picMk id="17" creationId="{0303728F-BEB5-1FBF-AEEA-6E8E601B0C67}"/>
          </ac:picMkLst>
        </pc:picChg>
      </pc:sldChg>
      <pc:sldChg chg="addSp delSp modSp new mod">
        <pc:chgData name="fujiwat0601 藤原隆弘" userId="e9715227e0e834e8" providerId="LiveId" clId="{7717F1BF-88A9-44C4-AA3C-354B6EA54B4B}" dt="2022-11-20T14:33:35.086" v="1385" actId="20577"/>
        <pc:sldMkLst>
          <pc:docMk/>
          <pc:sldMk cId="4142749624" sldId="258"/>
        </pc:sldMkLst>
        <pc:spChg chg="mod">
          <ac:chgData name="fujiwat0601 藤原隆弘" userId="e9715227e0e834e8" providerId="LiveId" clId="{7717F1BF-88A9-44C4-AA3C-354B6EA54B4B}" dt="2022-11-20T14:31:26.943" v="1214" actId="1076"/>
          <ac:spMkLst>
            <pc:docMk/>
            <pc:sldMk cId="4142749624" sldId="258"/>
            <ac:spMk id="2" creationId="{076B86A8-E015-A75F-4FDD-58EB3C7255A7}"/>
          </ac:spMkLst>
        </pc:spChg>
        <pc:spChg chg="mod">
          <ac:chgData name="fujiwat0601 藤原隆弘" userId="e9715227e0e834e8" providerId="LiveId" clId="{7717F1BF-88A9-44C4-AA3C-354B6EA54B4B}" dt="2022-11-20T14:32:13.476" v="1245" actId="20577"/>
          <ac:spMkLst>
            <pc:docMk/>
            <pc:sldMk cId="4142749624" sldId="258"/>
            <ac:spMk id="3" creationId="{ACBD0F26-BAA7-F69D-3643-03B0B54E8D4E}"/>
          </ac:spMkLst>
        </pc:spChg>
        <pc:spChg chg="del mod">
          <ac:chgData name="fujiwat0601 藤原隆弘" userId="e9715227e0e834e8" providerId="LiveId" clId="{7717F1BF-88A9-44C4-AA3C-354B6EA54B4B}" dt="2022-11-20T14:32:43.189" v="1250" actId="478"/>
          <ac:spMkLst>
            <pc:docMk/>
            <pc:sldMk cId="4142749624" sldId="258"/>
            <ac:spMk id="4" creationId="{6325BEB6-1D76-B8C2-F0BE-79D05797A306}"/>
          </ac:spMkLst>
        </pc:spChg>
        <pc:spChg chg="add mod">
          <ac:chgData name="fujiwat0601 藤原隆弘" userId="e9715227e0e834e8" providerId="LiveId" clId="{7717F1BF-88A9-44C4-AA3C-354B6EA54B4B}" dt="2022-11-20T14:29:06.682" v="1156" actId="1582"/>
          <ac:spMkLst>
            <pc:docMk/>
            <pc:sldMk cId="4142749624" sldId="258"/>
            <ac:spMk id="7" creationId="{2E8E2769-9A4B-E692-09D3-1A1CC631E67E}"/>
          </ac:spMkLst>
        </pc:spChg>
        <pc:spChg chg="add mod">
          <ac:chgData name="fujiwat0601 藤原隆弘" userId="e9715227e0e834e8" providerId="LiveId" clId="{7717F1BF-88A9-44C4-AA3C-354B6EA54B4B}" dt="2022-11-20T14:31:24.202" v="1212" actId="1076"/>
          <ac:spMkLst>
            <pc:docMk/>
            <pc:sldMk cId="4142749624" sldId="258"/>
            <ac:spMk id="8" creationId="{7C2E7506-34D3-0C2D-A587-B668494D63BB}"/>
          </ac:spMkLst>
        </pc:spChg>
        <pc:spChg chg="add mod">
          <ac:chgData name="fujiwat0601 藤原隆弘" userId="e9715227e0e834e8" providerId="LiveId" clId="{7717F1BF-88A9-44C4-AA3C-354B6EA54B4B}" dt="2022-11-20T14:30:52.162" v="1196" actId="14100"/>
          <ac:spMkLst>
            <pc:docMk/>
            <pc:sldMk cId="4142749624" sldId="258"/>
            <ac:spMk id="9" creationId="{E9D70F59-CB53-486D-4D04-71A128E00760}"/>
          </ac:spMkLst>
        </pc:spChg>
        <pc:spChg chg="add mod">
          <ac:chgData name="fujiwat0601 藤原隆弘" userId="e9715227e0e834e8" providerId="LiveId" clId="{7717F1BF-88A9-44C4-AA3C-354B6EA54B4B}" dt="2022-11-20T14:31:10.364" v="1209" actId="1076"/>
          <ac:spMkLst>
            <pc:docMk/>
            <pc:sldMk cId="4142749624" sldId="258"/>
            <ac:spMk id="10" creationId="{6A5E3028-9F0D-07D7-4A69-FF336E91B512}"/>
          </ac:spMkLst>
        </pc:spChg>
        <pc:spChg chg="add mod">
          <ac:chgData name="fujiwat0601 藤原隆弘" userId="e9715227e0e834e8" providerId="LiveId" clId="{7717F1BF-88A9-44C4-AA3C-354B6EA54B4B}" dt="2022-11-20T14:31:35.425" v="1216" actId="14100"/>
          <ac:spMkLst>
            <pc:docMk/>
            <pc:sldMk cId="4142749624" sldId="258"/>
            <ac:spMk id="11" creationId="{773ABCFB-9352-531C-D0FA-6B7ED19A5E93}"/>
          </ac:spMkLst>
        </pc:spChg>
        <pc:spChg chg="add del mod">
          <ac:chgData name="fujiwat0601 藤原隆弘" userId="e9715227e0e834e8" providerId="LiveId" clId="{7717F1BF-88A9-44C4-AA3C-354B6EA54B4B}" dt="2022-11-20T14:32:39.175" v="1249"/>
          <ac:spMkLst>
            <pc:docMk/>
            <pc:sldMk cId="4142749624" sldId="258"/>
            <ac:spMk id="12" creationId="{05ADD450-3D7D-DB5C-F393-3AD209021202}"/>
          </ac:spMkLst>
        </pc:spChg>
        <pc:spChg chg="add mod">
          <ac:chgData name="fujiwat0601 藤原隆弘" userId="e9715227e0e834e8" providerId="LiveId" clId="{7717F1BF-88A9-44C4-AA3C-354B6EA54B4B}" dt="2022-11-20T14:33:35.086" v="1385" actId="20577"/>
          <ac:spMkLst>
            <pc:docMk/>
            <pc:sldMk cId="4142749624" sldId="258"/>
            <ac:spMk id="13" creationId="{8E9027B6-61B8-FB5C-2380-9CF2254845E6}"/>
          </ac:spMkLst>
        </pc:spChg>
        <pc:picChg chg="add mod">
          <ac:chgData name="fujiwat0601 藤原隆弘" userId="e9715227e0e834e8" providerId="LiveId" clId="{7717F1BF-88A9-44C4-AA3C-354B6EA54B4B}" dt="2022-11-20T14:28:22.933" v="1151" actId="1076"/>
          <ac:picMkLst>
            <pc:docMk/>
            <pc:sldMk cId="4142749624" sldId="258"/>
            <ac:picMk id="6" creationId="{D3C82AB8-305A-D165-CB1F-2F273511D9BA}"/>
          </ac:picMkLst>
        </pc:picChg>
      </pc:sldChg>
      <pc:sldChg chg="addSp delSp modSp new mod">
        <pc:chgData name="fujiwat0601 藤原隆弘" userId="e9715227e0e834e8" providerId="LiveId" clId="{7717F1BF-88A9-44C4-AA3C-354B6EA54B4B}" dt="2022-11-20T16:12:04.235" v="4213" actId="478"/>
        <pc:sldMkLst>
          <pc:docMk/>
          <pc:sldMk cId="3481880536" sldId="259"/>
        </pc:sldMkLst>
        <pc:spChg chg="mod">
          <ac:chgData name="fujiwat0601 藤原隆弘" userId="e9715227e0e834e8" providerId="LiveId" clId="{7717F1BF-88A9-44C4-AA3C-354B6EA54B4B}" dt="2022-11-20T14:37:43.255" v="1540" actId="20577"/>
          <ac:spMkLst>
            <pc:docMk/>
            <pc:sldMk cId="3481880536" sldId="259"/>
            <ac:spMk id="2" creationId="{010B0B41-2939-F2C0-09C0-2D7B9C284DB0}"/>
          </ac:spMkLst>
        </pc:spChg>
        <pc:spChg chg="mod">
          <ac:chgData name="fujiwat0601 藤原隆弘" userId="e9715227e0e834e8" providerId="LiveId" clId="{7717F1BF-88A9-44C4-AA3C-354B6EA54B4B}" dt="2022-11-20T14:37:16.974" v="1533" actId="27636"/>
          <ac:spMkLst>
            <pc:docMk/>
            <pc:sldMk cId="3481880536" sldId="259"/>
            <ac:spMk id="3" creationId="{D9556CBF-B956-606F-AC68-24922C084DA0}"/>
          </ac:spMkLst>
        </pc:spChg>
        <pc:spChg chg="del mod">
          <ac:chgData name="fujiwat0601 藤原隆弘" userId="e9715227e0e834e8" providerId="LiveId" clId="{7717F1BF-88A9-44C4-AA3C-354B6EA54B4B}" dt="2022-11-20T16:12:04.235" v="4213" actId="478"/>
          <ac:spMkLst>
            <pc:docMk/>
            <pc:sldMk cId="3481880536" sldId="259"/>
            <ac:spMk id="4" creationId="{C47144B9-A383-2747-6446-4F5B1E7D6399}"/>
          </ac:spMkLst>
        </pc:spChg>
        <pc:picChg chg="add del mod">
          <ac:chgData name="fujiwat0601 藤原隆弘" userId="e9715227e0e834e8" providerId="LiveId" clId="{7717F1BF-88A9-44C4-AA3C-354B6EA54B4B}" dt="2022-11-20T14:36:22.789" v="1523" actId="478"/>
          <ac:picMkLst>
            <pc:docMk/>
            <pc:sldMk cId="3481880536" sldId="259"/>
            <ac:picMk id="6" creationId="{472BF8EE-8DAD-23CE-2777-04E3D3623D5B}"/>
          </ac:picMkLst>
        </pc:picChg>
        <pc:picChg chg="add mod">
          <ac:chgData name="fujiwat0601 藤原隆弘" userId="e9715227e0e834e8" providerId="LiveId" clId="{7717F1BF-88A9-44C4-AA3C-354B6EA54B4B}" dt="2022-11-20T14:36:34.971" v="1525" actId="1076"/>
          <ac:picMkLst>
            <pc:docMk/>
            <pc:sldMk cId="3481880536" sldId="259"/>
            <ac:picMk id="7" creationId="{F705D9CC-63EE-FD2F-2A0D-785745930F23}"/>
          </ac:picMkLst>
        </pc:picChg>
        <pc:picChg chg="add mod">
          <ac:chgData name="fujiwat0601 藤原隆弘" userId="e9715227e0e834e8" providerId="LiveId" clId="{7717F1BF-88A9-44C4-AA3C-354B6EA54B4B}" dt="2022-11-20T14:36:51.312" v="1528" actId="14100"/>
          <ac:picMkLst>
            <pc:docMk/>
            <pc:sldMk cId="3481880536" sldId="259"/>
            <ac:picMk id="8" creationId="{D6D93C62-323E-9A9D-9410-AF6D5129BB2F}"/>
          </ac:picMkLst>
        </pc:picChg>
        <pc:picChg chg="add mod">
          <ac:chgData name="fujiwat0601 藤原隆弘" userId="e9715227e0e834e8" providerId="LiveId" clId="{7717F1BF-88A9-44C4-AA3C-354B6EA54B4B}" dt="2022-11-20T14:37:31.281" v="1536" actId="1076"/>
          <ac:picMkLst>
            <pc:docMk/>
            <pc:sldMk cId="3481880536" sldId="259"/>
            <ac:picMk id="9" creationId="{9E0DE802-E30B-3C35-8EFA-4A88D50474A4}"/>
          </ac:picMkLst>
        </pc:picChg>
      </pc:sldChg>
      <pc:sldChg chg="addSp delSp modSp new mod">
        <pc:chgData name="fujiwat0601 藤原隆弘" userId="e9715227e0e834e8" providerId="LiveId" clId="{7717F1BF-88A9-44C4-AA3C-354B6EA54B4B}" dt="2022-11-20T14:42:47.473" v="1795" actId="1076"/>
        <pc:sldMkLst>
          <pc:docMk/>
          <pc:sldMk cId="1721051253" sldId="260"/>
        </pc:sldMkLst>
        <pc:spChg chg="mod">
          <ac:chgData name="fujiwat0601 藤原隆弘" userId="e9715227e0e834e8" providerId="LiveId" clId="{7717F1BF-88A9-44C4-AA3C-354B6EA54B4B}" dt="2022-11-20T14:38:03.230" v="1577" actId="20577"/>
          <ac:spMkLst>
            <pc:docMk/>
            <pc:sldMk cId="1721051253" sldId="260"/>
            <ac:spMk id="2" creationId="{99C83675-B82C-F354-5785-1B2F159BD7FA}"/>
          </ac:spMkLst>
        </pc:spChg>
        <pc:spChg chg="mod">
          <ac:chgData name="fujiwat0601 藤原隆弘" userId="e9715227e0e834e8" providerId="LiveId" clId="{7717F1BF-88A9-44C4-AA3C-354B6EA54B4B}" dt="2022-11-20T14:41:42.902" v="1781" actId="20577"/>
          <ac:spMkLst>
            <pc:docMk/>
            <pc:sldMk cId="1721051253" sldId="260"/>
            <ac:spMk id="3" creationId="{6631D78F-66ED-CDD5-187C-50CD24748094}"/>
          </ac:spMkLst>
        </pc:spChg>
        <pc:spChg chg="del mod">
          <ac:chgData name="fujiwat0601 藤原隆弘" userId="e9715227e0e834e8" providerId="LiveId" clId="{7717F1BF-88A9-44C4-AA3C-354B6EA54B4B}" dt="2022-11-20T14:41:54.370" v="1785" actId="478"/>
          <ac:spMkLst>
            <pc:docMk/>
            <pc:sldMk cId="1721051253" sldId="260"/>
            <ac:spMk id="4" creationId="{F0FBCC0A-D8A1-38A2-6885-FE4C475E901A}"/>
          </ac:spMkLst>
        </pc:spChg>
        <pc:picChg chg="add mod">
          <ac:chgData name="fujiwat0601 藤原隆弘" userId="e9715227e0e834e8" providerId="LiveId" clId="{7717F1BF-88A9-44C4-AA3C-354B6EA54B4B}" dt="2022-11-20T14:41:47.769" v="1782" actId="1076"/>
          <ac:picMkLst>
            <pc:docMk/>
            <pc:sldMk cId="1721051253" sldId="260"/>
            <ac:picMk id="6" creationId="{86B7BF38-5A66-0C9C-88E0-35CB9C2CDDA5}"/>
          </ac:picMkLst>
        </pc:picChg>
        <pc:picChg chg="add mod">
          <ac:chgData name="fujiwat0601 藤原隆弘" userId="e9715227e0e834e8" providerId="LiveId" clId="{7717F1BF-88A9-44C4-AA3C-354B6EA54B4B}" dt="2022-11-20T14:42:31.401" v="1790" actId="1076"/>
          <ac:picMkLst>
            <pc:docMk/>
            <pc:sldMk cId="1721051253" sldId="260"/>
            <ac:picMk id="7" creationId="{472CB18D-0024-9DFA-756F-DD26E7295B4C}"/>
          </ac:picMkLst>
        </pc:picChg>
        <pc:picChg chg="add mod">
          <ac:chgData name="fujiwat0601 藤原隆弘" userId="e9715227e0e834e8" providerId="LiveId" clId="{7717F1BF-88A9-44C4-AA3C-354B6EA54B4B}" dt="2022-11-20T14:42:47.473" v="1795" actId="1076"/>
          <ac:picMkLst>
            <pc:docMk/>
            <pc:sldMk cId="1721051253" sldId="260"/>
            <ac:picMk id="1026" creationId="{4414627F-B4E1-410E-0C55-95A0D8403FDC}"/>
          </ac:picMkLst>
        </pc:picChg>
        <pc:picChg chg="add mod">
          <ac:chgData name="fujiwat0601 藤原隆弘" userId="e9715227e0e834e8" providerId="LiveId" clId="{7717F1BF-88A9-44C4-AA3C-354B6EA54B4B}" dt="2022-11-20T14:42:43.931" v="1794" actId="1076"/>
          <ac:picMkLst>
            <pc:docMk/>
            <pc:sldMk cId="1721051253" sldId="260"/>
            <ac:picMk id="1028" creationId="{E64F3BA7-07D4-D66B-62E5-3FF863CDA9B5}"/>
          </ac:picMkLst>
        </pc:picChg>
      </pc:sldChg>
      <pc:sldChg chg="addSp delSp modSp new mod">
        <pc:chgData name="fujiwat0601 藤原隆弘" userId="e9715227e0e834e8" providerId="LiveId" clId="{7717F1BF-88A9-44C4-AA3C-354B6EA54B4B}" dt="2022-11-20T14:51:37.603" v="2329" actId="20577"/>
        <pc:sldMkLst>
          <pc:docMk/>
          <pc:sldMk cId="2937519828" sldId="261"/>
        </pc:sldMkLst>
        <pc:spChg chg="mod">
          <ac:chgData name="fujiwat0601 藤原隆弘" userId="e9715227e0e834e8" providerId="LiveId" clId="{7717F1BF-88A9-44C4-AA3C-354B6EA54B4B}" dt="2022-11-20T14:45:32.582" v="1991" actId="20577"/>
          <ac:spMkLst>
            <pc:docMk/>
            <pc:sldMk cId="2937519828" sldId="261"/>
            <ac:spMk id="2" creationId="{E291E22D-B8B0-E57F-8F21-46CAD500A52B}"/>
          </ac:spMkLst>
        </pc:spChg>
        <pc:spChg chg="del">
          <ac:chgData name="fujiwat0601 藤原隆弘" userId="e9715227e0e834e8" providerId="LiveId" clId="{7717F1BF-88A9-44C4-AA3C-354B6EA54B4B}" dt="2022-11-20T14:43:21.148" v="1831"/>
          <ac:spMkLst>
            <pc:docMk/>
            <pc:sldMk cId="2937519828" sldId="261"/>
            <ac:spMk id="3" creationId="{8CCEFE91-17AD-5D19-213D-A792EAD4A31A}"/>
          </ac:spMkLst>
        </pc:spChg>
        <pc:spChg chg="del">
          <ac:chgData name="fujiwat0601 藤原隆弘" userId="e9715227e0e834e8" providerId="LiveId" clId="{7717F1BF-88A9-44C4-AA3C-354B6EA54B4B}" dt="2022-11-20T14:43:42.084" v="1853"/>
          <ac:spMkLst>
            <pc:docMk/>
            <pc:sldMk cId="2937519828" sldId="261"/>
            <ac:spMk id="4" creationId="{9A8F8286-69D1-32A3-D1D3-B3D965338CF5}"/>
          </ac:spMkLst>
        </pc:spChg>
        <pc:spChg chg="add mod">
          <ac:chgData name="fujiwat0601 藤原隆弘" userId="e9715227e0e834e8" providerId="LiveId" clId="{7717F1BF-88A9-44C4-AA3C-354B6EA54B4B}" dt="2022-11-20T14:43:32.029" v="1852" actId="20577"/>
          <ac:spMkLst>
            <pc:docMk/>
            <pc:sldMk cId="2937519828" sldId="261"/>
            <ac:spMk id="8" creationId="{97AC81EA-BC16-4D31-46CC-66FC2502B251}"/>
          </ac:spMkLst>
        </pc:spChg>
        <pc:spChg chg="add mod">
          <ac:chgData name="fujiwat0601 藤原隆弘" userId="e9715227e0e834e8" providerId="LiveId" clId="{7717F1BF-88A9-44C4-AA3C-354B6EA54B4B}" dt="2022-11-20T14:51:37.603" v="2329" actId="20577"/>
          <ac:spMkLst>
            <pc:docMk/>
            <pc:sldMk cId="2937519828" sldId="261"/>
            <ac:spMk id="12" creationId="{C051478C-FE1D-58B7-4E3C-03F015849F69}"/>
          </ac:spMkLst>
        </pc:spChg>
        <pc:picChg chg="add del mod">
          <ac:chgData name="fujiwat0601 藤原隆弘" userId="e9715227e0e834e8" providerId="LiveId" clId="{7717F1BF-88A9-44C4-AA3C-354B6EA54B4B}" dt="2022-11-20T14:43:24.575" v="1832" actId="21"/>
          <ac:picMkLst>
            <pc:docMk/>
            <pc:sldMk cId="2937519828" sldId="261"/>
            <ac:picMk id="6" creationId="{688DE5E5-003A-DDE5-23E4-F317B6E67AB7}"/>
          </ac:picMkLst>
        </pc:picChg>
        <pc:picChg chg="add mod">
          <ac:chgData name="fujiwat0601 藤原隆弘" userId="e9715227e0e834e8" providerId="LiveId" clId="{7717F1BF-88A9-44C4-AA3C-354B6EA54B4B}" dt="2022-11-20T14:47:58.273" v="2062" actId="1036"/>
          <ac:picMkLst>
            <pc:docMk/>
            <pc:sldMk cId="2937519828" sldId="261"/>
            <ac:picMk id="9" creationId="{28A63340-8EA1-0DFC-B701-BD7E281F7D51}"/>
          </ac:picMkLst>
        </pc:picChg>
        <pc:picChg chg="add del mod">
          <ac:chgData name="fujiwat0601 藤原隆弘" userId="e9715227e0e834e8" providerId="LiveId" clId="{7717F1BF-88A9-44C4-AA3C-354B6EA54B4B}" dt="2022-11-20T14:43:42.695" v="1854" actId="21"/>
          <ac:picMkLst>
            <pc:docMk/>
            <pc:sldMk cId="2937519828" sldId="261"/>
            <ac:picMk id="10" creationId="{9A2964AC-1ADA-D629-66B8-A5B1C16AF896}"/>
          </ac:picMkLst>
        </pc:picChg>
        <pc:picChg chg="add mod">
          <ac:chgData name="fujiwat0601 藤原隆弘" userId="e9715227e0e834e8" providerId="LiveId" clId="{7717F1BF-88A9-44C4-AA3C-354B6EA54B4B}" dt="2022-11-20T14:47:45.232" v="2059" actId="1076"/>
          <ac:picMkLst>
            <pc:docMk/>
            <pc:sldMk cId="2937519828" sldId="261"/>
            <ac:picMk id="13" creationId="{7C5F3593-030A-23B9-7BAE-789A92320DD8}"/>
          </ac:picMkLst>
        </pc:picChg>
      </pc:sldChg>
      <pc:sldChg chg="addSp delSp modSp new mod">
        <pc:chgData name="fujiwat0601 藤原隆弘" userId="e9715227e0e834e8" providerId="LiveId" clId="{7717F1BF-88A9-44C4-AA3C-354B6EA54B4B}" dt="2022-11-20T14:51:14.176" v="2322" actId="20577"/>
        <pc:sldMkLst>
          <pc:docMk/>
          <pc:sldMk cId="1488676063" sldId="262"/>
        </pc:sldMkLst>
        <pc:spChg chg="mod">
          <ac:chgData name="fujiwat0601 藤原隆弘" userId="e9715227e0e834e8" providerId="LiveId" clId="{7717F1BF-88A9-44C4-AA3C-354B6EA54B4B}" dt="2022-11-20T14:50:16.601" v="2242" actId="20577"/>
          <ac:spMkLst>
            <pc:docMk/>
            <pc:sldMk cId="1488676063" sldId="262"/>
            <ac:spMk id="2" creationId="{6CAAA64A-959E-3457-8F91-B214DE01A1F7}"/>
          </ac:spMkLst>
        </pc:spChg>
        <pc:spChg chg="del">
          <ac:chgData name="fujiwat0601 藤原隆弘" userId="e9715227e0e834e8" providerId="LiveId" clId="{7717F1BF-88A9-44C4-AA3C-354B6EA54B4B}" dt="2022-11-20T14:49:14.149" v="2080"/>
          <ac:spMkLst>
            <pc:docMk/>
            <pc:sldMk cId="1488676063" sldId="262"/>
            <ac:spMk id="3" creationId="{A53C413D-510A-D406-C209-8F04EF2BF9CE}"/>
          </ac:spMkLst>
        </pc:spChg>
        <pc:spChg chg="del">
          <ac:chgData name="fujiwat0601 藤原隆弘" userId="e9715227e0e834e8" providerId="LiveId" clId="{7717F1BF-88A9-44C4-AA3C-354B6EA54B4B}" dt="2022-11-20T14:50:34.398" v="2261"/>
          <ac:spMkLst>
            <pc:docMk/>
            <pc:sldMk cId="1488676063" sldId="262"/>
            <ac:spMk id="4" creationId="{D019B0B9-FD5A-7A96-4D2B-6BA77C7F72E8}"/>
          </ac:spMkLst>
        </pc:spChg>
        <pc:spChg chg="add mod">
          <ac:chgData name="fujiwat0601 藤原隆弘" userId="e9715227e0e834e8" providerId="LiveId" clId="{7717F1BF-88A9-44C4-AA3C-354B6EA54B4B}" dt="2022-11-20T14:50:26.152" v="2260" actId="20577"/>
          <ac:spMkLst>
            <pc:docMk/>
            <pc:sldMk cId="1488676063" sldId="262"/>
            <ac:spMk id="8" creationId="{7469634D-D1E0-8B72-964D-2502B98D22BC}"/>
          </ac:spMkLst>
        </pc:spChg>
        <pc:spChg chg="add mod">
          <ac:chgData name="fujiwat0601 藤原隆弘" userId="e9715227e0e834e8" providerId="LiveId" clId="{7717F1BF-88A9-44C4-AA3C-354B6EA54B4B}" dt="2022-11-20T14:51:14.176" v="2322" actId="20577"/>
          <ac:spMkLst>
            <pc:docMk/>
            <pc:sldMk cId="1488676063" sldId="262"/>
            <ac:spMk id="12" creationId="{CF2BE8BD-3AB2-859D-D956-9C084CAAD8C2}"/>
          </ac:spMkLst>
        </pc:spChg>
        <pc:picChg chg="add del mod">
          <ac:chgData name="fujiwat0601 藤原隆弘" userId="e9715227e0e834e8" providerId="LiveId" clId="{7717F1BF-88A9-44C4-AA3C-354B6EA54B4B}" dt="2022-11-20T14:49:18.919" v="2081" actId="21"/>
          <ac:picMkLst>
            <pc:docMk/>
            <pc:sldMk cId="1488676063" sldId="262"/>
            <ac:picMk id="6" creationId="{ABA8C39D-2AAD-ADFE-D9F4-44D08E0E3001}"/>
          </ac:picMkLst>
        </pc:picChg>
        <pc:picChg chg="add mod">
          <ac:chgData name="fujiwat0601 藤原隆弘" userId="e9715227e0e834e8" providerId="LiveId" clId="{7717F1BF-88A9-44C4-AA3C-354B6EA54B4B}" dt="2022-11-20T14:50:22.218" v="2243" actId="1076"/>
          <ac:picMkLst>
            <pc:docMk/>
            <pc:sldMk cId="1488676063" sldId="262"/>
            <ac:picMk id="9" creationId="{257FFEFB-F3A9-3416-37C2-AF53080FA2CE}"/>
          </ac:picMkLst>
        </pc:picChg>
        <pc:picChg chg="add del mod">
          <ac:chgData name="fujiwat0601 藤原隆弘" userId="e9715227e0e834e8" providerId="LiveId" clId="{7717F1BF-88A9-44C4-AA3C-354B6EA54B4B}" dt="2022-11-20T14:50:37.155" v="2262" actId="21"/>
          <ac:picMkLst>
            <pc:docMk/>
            <pc:sldMk cId="1488676063" sldId="262"/>
            <ac:picMk id="10" creationId="{4F6A0FE5-5353-4A61-9CFD-3526E1F8DFAE}"/>
          </ac:picMkLst>
        </pc:picChg>
        <pc:picChg chg="add mod">
          <ac:chgData name="fujiwat0601 藤原隆弘" userId="e9715227e0e834e8" providerId="LiveId" clId="{7717F1BF-88A9-44C4-AA3C-354B6EA54B4B}" dt="2022-11-20T14:50:43.152" v="2265" actId="1076"/>
          <ac:picMkLst>
            <pc:docMk/>
            <pc:sldMk cId="1488676063" sldId="262"/>
            <ac:picMk id="13" creationId="{408CA5DF-56AE-C3D7-0C13-1377721456FC}"/>
          </ac:picMkLst>
        </pc:picChg>
      </pc:sldChg>
      <pc:sldChg chg="addSp delSp modSp new mod">
        <pc:chgData name="fujiwat0601 藤原隆弘" userId="e9715227e0e834e8" providerId="LiveId" clId="{7717F1BF-88A9-44C4-AA3C-354B6EA54B4B}" dt="2022-11-20T16:00:18.629" v="3974" actId="14100"/>
        <pc:sldMkLst>
          <pc:docMk/>
          <pc:sldMk cId="286306652" sldId="263"/>
        </pc:sldMkLst>
        <pc:spChg chg="mod">
          <ac:chgData name="fujiwat0601 藤原隆弘" userId="e9715227e0e834e8" providerId="LiveId" clId="{7717F1BF-88A9-44C4-AA3C-354B6EA54B4B}" dt="2022-11-20T14:52:04.488" v="2346" actId="20577"/>
          <ac:spMkLst>
            <pc:docMk/>
            <pc:sldMk cId="286306652" sldId="263"/>
            <ac:spMk id="2" creationId="{B387E2D9-8972-02C6-9A26-BCCF93673D92}"/>
          </ac:spMkLst>
        </pc:spChg>
        <pc:spChg chg="mod">
          <ac:chgData name="fujiwat0601 藤原隆弘" userId="e9715227e0e834e8" providerId="LiveId" clId="{7717F1BF-88A9-44C4-AA3C-354B6EA54B4B}" dt="2022-11-20T16:00:18.629" v="3974" actId="14100"/>
          <ac:spMkLst>
            <pc:docMk/>
            <pc:sldMk cId="286306652" sldId="263"/>
            <ac:spMk id="3" creationId="{78E08175-4E88-9F9C-E24A-6EE2E271B207}"/>
          </ac:spMkLst>
        </pc:spChg>
        <pc:spChg chg="mod">
          <ac:chgData name="fujiwat0601 藤原隆弘" userId="e9715227e0e834e8" providerId="LiveId" clId="{7717F1BF-88A9-44C4-AA3C-354B6EA54B4B}" dt="2022-11-20T15:59:33.495" v="3914" actId="27636"/>
          <ac:spMkLst>
            <pc:docMk/>
            <pc:sldMk cId="286306652" sldId="263"/>
            <ac:spMk id="4" creationId="{BDA1E808-9813-DDB1-8034-817BFD113718}"/>
          </ac:spMkLst>
        </pc:spChg>
        <pc:spChg chg="mod">
          <ac:chgData name="fujiwat0601 藤原隆弘" userId="e9715227e0e834e8" providerId="LiveId" clId="{7717F1BF-88A9-44C4-AA3C-354B6EA54B4B}" dt="2022-11-20T15:01:39.361" v="2596" actId="1076"/>
          <ac:spMkLst>
            <pc:docMk/>
            <pc:sldMk cId="286306652" sldId="263"/>
            <ac:spMk id="5" creationId="{52317C4B-BA46-30A3-23CD-CFE489FB12B3}"/>
          </ac:spMkLst>
        </pc:spChg>
        <pc:spChg chg="add mod">
          <ac:chgData name="fujiwat0601 藤原隆弘" userId="e9715227e0e834e8" providerId="LiveId" clId="{7717F1BF-88A9-44C4-AA3C-354B6EA54B4B}" dt="2022-11-20T15:11:22.313" v="2831" actId="14100"/>
          <ac:spMkLst>
            <pc:docMk/>
            <pc:sldMk cId="286306652" sldId="263"/>
            <ac:spMk id="7" creationId="{8E2E5448-9FB6-F340-C5DB-E6FDC08F5CB0}"/>
          </ac:spMkLst>
        </pc:spChg>
        <pc:spChg chg="add del mod">
          <ac:chgData name="fujiwat0601 藤原隆弘" userId="e9715227e0e834e8" providerId="LiveId" clId="{7717F1BF-88A9-44C4-AA3C-354B6EA54B4B}" dt="2022-11-20T14:55:47.696" v="2528" actId="478"/>
          <ac:spMkLst>
            <pc:docMk/>
            <pc:sldMk cId="286306652" sldId="263"/>
            <ac:spMk id="8" creationId="{0ABC9DA7-40DD-BFE3-DC8E-FCC2C472AD41}"/>
          </ac:spMkLst>
        </pc:spChg>
        <pc:spChg chg="add mod">
          <ac:chgData name="fujiwat0601 藤原隆弘" userId="e9715227e0e834e8" providerId="LiveId" clId="{7717F1BF-88A9-44C4-AA3C-354B6EA54B4B}" dt="2022-11-20T15:11:22.313" v="2831" actId="14100"/>
          <ac:spMkLst>
            <pc:docMk/>
            <pc:sldMk cId="286306652" sldId="263"/>
            <ac:spMk id="9" creationId="{7596385E-4D6F-9393-F3B2-94286AE7A0EB}"/>
          </ac:spMkLst>
        </pc:spChg>
        <pc:spChg chg="add mod ord">
          <ac:chgData name="fujiwat0601 藤原隆弘" userId="e9715227e0e834e8" providerId="LiveId" clId="{7717F1BF-88A9-44C4-AA3C-354B6EA54B4B}" dt="2022-11-20T15:01:43.914" v="2597" actId="164"/>
          <ac:spMkLst>
            <pc:docMk/>
            <pc:sldMk cId="286306652" sldId="263"/>
            <ac:spMk id="12" creationId="{9E633370-99D7-D7A6-7FB4-138058F0F436}"/>
          </ac:spMkLst>
        </pc:spChg>
        <pc:spChg chg="mod topLvl">
          <ac:chgData name="fujiwat0601 藤原隆弘" userId="e9715227e0e834e8" providerId="LiveId" clId="{7717F1BF-88A9-44C4-AA3C-354B6EA54B4B}" dt="2022-11-20T15:08:53.263" v="2670" actId="164"/>
          <ac:spMkLst>
            <pc:docMk/>
            <pc:sldMk cId="286306652" sldId="263"/>
            <ac:spMk id="16" creationId="{007A2550-CEA6-C1EF-F40F-0DB629864DAF}"/>
          </ac:spMkLst>
        </pc:spChg>
        <pc:spChg chg="add mod">
          <ac:chgData name="fujiwat0601 藤原隆弘" userId="e9715227e0e834e8" providerId="LiveId" clId="{7717F1BF-88A9-44C4-AA3C-354B6EA54B4B}" dt="2022-11-20T15:09:46.238" v="2697" actId="164"/>
          <ac:spMkLst>
            <pc:docMk/>
            <pc:sldMk cId="286306652" sldId="263"/>
            <ac:spMk id="18" creationId="{EEA3F22B-F119-BFB8-B719-F61615743D4F}"/>
          </ac:spMkLst>
        </pc:spChg>
        <pc:grpChg chg="add mod">
          <ac:chgData name="fujiwat0601 藤原隆弘" userId="e9715227e0e834e8" providerId="LiveId" clId="{7717F1BF-88A9-44C4-AA3C-354B6EA54B4B}" dt="2022-11-20T15:09:46.238" v="2697" actId="164"/>
          <ac:grpSpMkLst>
            <pc:docMk/>
            <pc:sldMk cId="286306652" sldId="263"/>
            <ac:grpSpMk id="13" creationId="{8BC84992-DD35-6D9B-FD2E-6613F9443764}"/>
          </ac:grpSpMkLst>
        </pc:grpChg>
        <pc:grpChg chg="add del mod">
          <ac:chgData name="fujiwat0601 藤原隆弘" userId="e9715227e0e834e8" providerId="LiveId" clId="{7717F1BF-88A9-44C4-AA3C-354B6EA54B4B}" dt="2022-11-20T15:08:19.157" v="2623" actId="165"/>
          <ac:grpSpMkLst>
            <pc:docMk/>
            <pc:sldMk cId="286306652" sldId="263"/>
            <ac:grpSpMk id="14" creationId="{788A60AB-ADD0-9F9A-03B3-6E915F9A8B0C}"/>
          </ac:grpSpMkLst>
        </pc:grpChg>
        <pc:grpChg chg="add mod">
          <ac:chgData name="fujiwat0601 藤原隆弘" userId="e9715227e0e834e8" providerId="LiveId" clId="{7717F1BF-88A9-44C4-AA3C-354B6EA54B4B}" dt="2022-11-20T15:09:46.238" v="2697" actId="164"/>
          <ac:grpSpMkLst>
            <pc:docMk/>
            <pc:sldMk cId="286306652" sldId="263"/>
            <ac:grpSpMk id="17" creationId="{46A1A12C-B3FF-F034-DDEA-A84CE71298B3}"/>
          </ac:grpSpMkLst>
        </pc:grpChg>
        <pc:grpChg chg="add mod">
          <ac:chgData name="fujiwat0601 藤原隆弘" userId="e9715227e0e834e8" providerId="LiveId" clId="{7717F1BF-88A9-44C4-AA3C-354B6EA54B4B}" dt="2022-11-20T15:10:30.062" v="2819" actId="1038"/>
          <ac:grpSpMkLst>
            <pc:docMk/>
            <pc:sldMk cId="286306652" sldId="263"/>
            <ac:grpSpMk id="19" creationId="{0AE8444F-6E02-CE28-8B77-39EE28005003}"/>
          </ac:grpSpMkLst>
        </pc:grpChg>
        <pc:picChg chg="add mod ord">
          <ac:chgData name="fujiwat0601 藤原隆弘" userId="e9715227e0e834e8" providerId="LiveId" clId="{7717F1BF-88A9-44C4-AA3C-354B6EA54B4B}" dt="2022-11-20T15:01:43.914" v="2597" actId="164"/>
          <ac:picMkLst>
            <pc:docMk/>
            <pc:sldMk cId="286306652" sldId="263"/>
            <ac:picMk id="11" creationId="{5B3C9751-62B4-078F-88AB-046B07E68667}"/>
          </ac:picMkLst>
        </pc:picChg>
        <pc:picChg chg="mod topLvl">
          <ac:chgData name="fujiwat0601 藤原隆弘" userId="e9715227e0e834e8" providerId="LiveId" clId="{7717F1BF-88A9-44C4-AA3C-354B6EA54B4B}" dt="2022-11-20T15:08:53.263" v="2670" actId="164"/>
          <ac:picMkLst>
            <pc:docMk/>
            <pc:sldMk cId="286306652" sldId="263"/>
            <ac:picMk id="15" creationId="{9D42B211-08C6-9FD5-B02A-93877E90C3A5}"/>
          </ac:picMkLst>
        </pc:picChg>
      </pc:sldChg>
      <pc:sldChg chg="modSp new del mod">
        <pc:chgData name="fujiwat0601 藤原隆弘" userId="e9715227e0e834e8" providerId="LiveId" clId="{7717F1BF-88A9-44C4-AA3C-354B6EA54B4B}" dt="2022-11-20T15:50:59.715" v="3085" actId="47"/>
        <pc:sldMkLst>
          <pc:docMk/>
          <pc:sldMk cId="3984324885" sldId="264"/>
        </pc:sldMkLst>
        <pc:spChg chg="mod">
          <ac:chgData name="fujiwat0601 藤原隆弘" userId="e9715227e0e834e8" providerId="LiveId" clId="{7717F1BF-88A9-44C4-AA3C-354B6EA54B4B}" dt="2022-11-20T15:34:45.058" v="2858" actId="20577"/>
          <ac:spMkLst>
            <pc:docMk/>
            <pc:sldMk cId="3984324885" sldId="264"/>
            <ac:spMk id="2" creationId="{79DEE545-D26E-3188-6E2F-3F003BB0B852}"/>
          </ac:spMkLst>
        </pc:spChg>
      </pc:sldChg>
      <pc:sldChg chg="addSp delSp modSp new mod">
        <pc:chgData name="fujiwat0601 藤原隆弘" userId="e9715227e0e834e8" providerId="LiveId" clId="{7717F1BF-88A9-44C4-AA3C-354B6EA54B4B}" dt="2022-11-20T15:41:01.027" v="2970" actId="2062"/>
        <pc:sldMkLst>
          <pc:docMk/>
          <pc:sldMk cId="2558195206" sldId="265"/>
        </pc:sldMkLst>
        <pc:spChg chg="mod">
          <ac:chgData name="fujiwat0601 藤原隆弘" userId="e9715227e0e834e8" providerId="LiveId" clId="{7717F1BF-88A9-44C4-AA3C-354B6EA54B4B}" dt="2022-11-20T15:40:47.897" v="2969" actId="20577"/>
          <ac:spMkLst>
            <pc:docMk/>
            <pc:sldMk cId="2558195206" sldId="265"/>
            <ac:spMk id="2" creationId="{63E63920-A2DF-68BC-034C-21015F68242F}"/>
          </ac:spMkLst>
        </pc:spChg>
        <pc:spChg chg="del">
          <ac:chgData name="fujiwat0601 藤原隆弘" userId="e9715227e0e834e8" providerId="LiveId" clId="{7717F1BF-88A9-44C4-AA3C-354B6EA54B4B}" dt="2022-11-20T15:35:26.376" v="2865"/>
          <ac:spMkLst>
            <pc:docMk/>
            <pc:sldMk cId="2558195206" sldId="265"/>
            <ac:spMk id="3" creationId="{72BC5C5C-EB12-BD3B-75C4-CBEC3B26F381}"/>
          </ac:spMkLst>
        </pc:spChg>
        <pc:spChg chg="del">
          <ac:chgData name="fujiwat0601 藤原隆弘" userId="e9715227e0e834e8" providerId="LiveId" clId="{7717F1BF-88A9-44C4-AA3C-354B6EA54B4B}" dt="2022-11-20T15:36:33.304" v="2874"/>
          <ac:spMkLst>
            <pc:docMk/>
            <pc:sldMk cId="2558195206" sldId="265"/>
            <ac:spMk id="4" creationId="{288EACB2-F081-F157-854B-027A02715697}"/>
          </ac:spMkLst>
        </pc:spChg>
        <pc:graphicFrameChg chg="add mod modGraphic">
          <ac:chgData name="fujiwat0601 藤原隆弘" userId="e9715227e0e834e8" providerId="LiveId" clId="{7717F1BF-88A9-44C4-AA3C-354B6EA54B4B}" dt="2022-11-20T15:41:01.027" v="2970" actId="2062"/>
          <ac:graphicFrameMkLst>
            <pc:docMk/>
            <pc:sldMk cId="2558195206" sldId="265"/>
            <ac:graphicFrameMk id="6" creationId="{D1A9718E-5A09-2451-3709-3B4AD0ABA5EF}"/>
          </ac:graphicFrameMkLst>
        </pc:graphicFrameChg>
        <pc:graphicFrameChg chg="add mod modGraphic">
          <ac:chgData name="fujiwat0601 藤原隆弘" userId="e9715227e0e834e8" providerId="LiveId" clId="{7717F1BF-88A9-44C4-AA3C-354B6EA54B4B}" dt="2022-11-20T15:39:45.944" v="2958" actId="1076"/>
          <ac:graphicFrameMkLst>
            <pc:docMk/>
            <pc:sldMk cId="2558195206" sldId="265"/>
            <ac:graphicFrameMk id="7" creationId="{3314AEC1-55D3-E25B-F1EE-694ED0C03726}"/>
          </ac:graphicFrameMkLst>
        </pc:graphicFrameChg>
      </pc:sldChg>
      <pc:sldChg chg="addSp delSp modSp new mod">
        <pc:chgData name="fujiwat0601 藤原隆弘" userId="e9715227e0e834e8" providerId="LiveId" clId="{7717F1BF-88A9-44C4-AA3C-354B6EA54B4B}" dt="2022-11-20T15:49:09.720" v="3084" actId="208"/>
        <pc:sldMkLst>
          <pc:docMk/>
          <pc:sldMk cId="3244301316" sldId="266"/>
        </pc:sldMkLst>
        <pc:spChg chg="mod">
          <ac:chgData name="fujiwat0601 藤原隆弘" userId="e9715227e0e834e8" providerId="LiveId" clId="{7717F1BF-88A9-44C4-AA3C-354B6EA54B4B}" dt="2022-11-20T15:41:22.953" v="2985" actId="20577"/>
          <ac:spMkLst>
            <pc:docMk/>
            <pc:sldMk cId="3244301316" sldId="266"/>
            <ac:spMk id="2" creationId="{681E1D46-879B-6000-4144-CFE15E5250AE}"/>
          </ac:spMkLst>
        </pc:spChg>
        <pc:spChg chg="del">
          <ac:chgData name="fujiwat0601 藤原隆弘" userId="e9715227e0e834e8" providerId="LiveId" clId="{7717F1BF-88A9-44C4-AA3C-354B6EA54B4B}" dt="2022-11-20T15:41:55.818" v="2986"/>
          <ac:spMkLst>
            <pc:docMk/>
            <pc:sldMk cId="3244301316" sldId="266"/>
            <ac:spMk id="3" creationId="{2854C51C-9C34-B598-A44F-FB8971231D5D}"/>
          </ac:spMkLst>
        </pc:spChg>
        <pc:spChg chg="del">
          <ac:chgData name="fujiwat0601 藤原隆弘" userId="e9715227e0e834e8" providerId="LiveId" clId="{7717F1BF-88A9-44C4-AA3C-354B6EA54B4B}" dt="2022-11-20T15:42:19.319" v="2987"/>
          <ac:spMkLst>
            <pc:docMk/>
            <pc:sldMk cId="3244301316" sldId="266"/>
            <ac:spMk id="4" creationId="{BAF7317C-A37E-B661-F94E-1D70E5EF6941}"/>
          </ac:spMkLst>
        </pc:spChg>
        <pc:spChg chg="add del mod">
          <ac:chgData name="fujiwat0601 藤原隆弘" userId="e9715227e0e834e8" providerId="LiveId" clId="{7717F1BF-88A9-44C4-AA3C-354B6EA54B4B}" dt="2022-11-20T15:44:54.529" v="3026"/>
          <ac:spMkLst>
            <pc:docMk/>
            <pc:sldMk cId="3244301316" sldId="266"/>
            <ac:spMk id="9" creationId="{EAC13122-CBA1-1BFA-5431-D94E50C379EA}"/>
          </ac:spMkLst>
        </pc:spChg>
        <pc:spChg chg="add mod">
          <ac:chgData name="fujiwat0601 藤原隆弘" userId="e9715227e0e834e8" providerId="LiveId" clId="{7717F1BF-88A9-44C4-AA3C-354B6EA54B4B}" dt="2022-11-20T15:44:48.515" v="3025" actId="20577"/>
          <ac:spMkLst>
            <pc:docMk/>
            <pc:sldMk cId="3244301316" sldId="266"/>
            <ac:spMk id="12" creationId="{01D44C70-B601-A902-4AAD-ECBDB19E044D}"/>
          </ac:spMkLst>
        </pc:spChg>
        <pc:spChg chg="add del mod">
          <ac:chgData name="fujiwat0601 藤原隆弘" userId="e9715227e0e834e8" providerId="LiveId" clId="{7717F1BF-88A9-44C4-AA3C-354B6EA54B4B}" dt="2022-11-20T15:47:11.314" v="3052" actId="478"/>
          <ac:spMkLst>
            <pc:docMk/>
            <pc:sldMk cId="3244301316" sldId="266"/>
            <ac:spMk id="20" creationId="{E485AC76-8981-AEDE-3D9F-0DE078C4CDA5}"/>
          </ac:spMkLst>
        </pc:spChg>
        <pc:spChg chg="add mod">
          <ac:chgData name="fujiwat0601 藤原隆弘" userId="e9715227e0e834e8" providerId="LiveId" clId="{7717F1BF-88A9-44C4-AA3C-354B6EA54B4B}" dt="2022-11-20T15:47:47.482" v="3056" actId="208"/>
          <ac:spMkLst>
            <pc:docMk/>
            <pc:sldMk cId="3244301316" sldId="266"/>
            <ac:spMk id="25" creationId="{08AC05C1-C82D-3256-916D-34848B182D6F}"/>
          </ac:spMkLst>
        </pc:spChg>
        <pc:spChg chg="add mod">
          <ac:chgData name="fujiwat0601 藤原隆弘" userId="e9715227e0e834e8" providerId="LiveId" clId="{7717F1BF-88A9-44C4-AA3C-354B6EA54B4B}" dt="2022-11-20T15:48:57.339" v="3082" actId="1037"/>
          <ac:spMkLst>
            <pc:docMk/>
            <pc:sldMk cId="3244301316" sldId="266"/>
            <ac:spMk id="27" creationId="{3F7B5EAC-0EA0-D7B4-2B0F-DC347D50DC6E}"/>
          </ac:spMkLst>
        </pc:spChg>
        <pc:graphicFrameChg chg="add mod">
          <ac:chgData name="fujiwat0601 藤原隆弘" userId="e9715227e0e834e8" providerId="LiveId" clId="{7717F1BF-88A9-44C4-AA3C-354B6EA54B4B}" dt="2022-11-20T15:43:12.568" v="2997" actId="1076"/>
          <ac:graphicFrameMkLst>
            <pc:docMk/>
            <pc:sldMk cId="3244301316" sldId="266"/>
            <ac:graphicFrameMk id="6" creationId="{0F61F24A-5FAA-72FB-89B7-5D4A5485054D}"/>
          </ac:graphicFrameMkLst>
        </pc:graphicFrameChg>
        <pc:graphicFrameChg chg="add del mod modGraphic">
          <ac:chgData name="fujiwat0601 藤原隆弘" userId="e9715227e0e834e8" providerId="LiveId" clId="{7717F1BF-88A9-44C4-AA3C-354B6EA54B4B}" dt="2022-11-20T15:42:59.878" v="2994" actId="21"/>
          <ac:graphicFrameMkLst>
            <pc:docMk/>
            <pc:sldMk cId="3244301316" sldId="266"/>
            <ac:graphicFrameMk id="7" creationId="{939BD42E-8A44-93A2-EAA0-D625ACD97F94}"/>
          </ac:graphicFrameMkLst>
        </pc:graphicFrameChg>
        <pc:graphicFrameChg chg="add mod">
          <ac:chgData name="fujiwat0601 藤原隆弘" userId="e9715227e0e834e8" providerId="LiveId" clId="{7717F1BF-88A9-44C4-AA3C-354B6EA54B4B}" dt="2022-11-20T15:43:07.480" v="2996" actId="1076"/>
          <ac:graphicFrameMkLst>
            <pc:docMk/>
            <pc:sldMk cId="3244301316" sldId="266"/>
            <ac:graphicFrameMk id="10" creationId="{6F5F5361-0530-0640-721C-5F649C8B0190}"/>
          </ac:graphicFrameMkLst>
        </pc:graphicFrameChg>
        <pc:graphicFrameChg chg="add mod">
          <ac:chgData name="fujiwat0601 藤原隆弘" userId="e9715227e0e834e8" providerId="LiveId" clId="{7717F1BF-88A9-44C4-AA3C-354B6EA54B4B}" dt="2022-11-20T15:44:54.529" v="3026"/>
          <ac:graphicFrameMkLst>
            <pc:docMk/>
            <pc:sldMk cId="3244301316" sldId="266"/>
            <ac:graphicFrameMk id="13" creationId="{7292DCE6-CBA4-BC54-0085-70747A50D984}"/>
          </ac:graphicFrameMkLst>
        </pc:graphicFrameChg>
        <pc:graphicFrameChg chg="add del">
          <ac:chgData name="fujiwat0601 藤原隆弘" userId="e9715227e0e834e8" providerId="LiveId" clId="{7717F1BF-88A9-44C4-AA3C-354B6EA54B4B}" dt="2022-11-20T15:44:59.579" v="3028"/>
          <ac:graphicFrameMkLst>
            <pc:docMk/>
            <pc:sldMk cId="3244301316" sldId="266"/>
            <ac:graphicFrameMk id="14" creationId="{53DF2703-BBCB-120E-6804-E1E15E9F1BD9}"/>
          </ac:graphicFrameMkLst>
        </pc:graphicFrameChg>
        <pc:graphicFrameChg chg="add del mod">
          <ac:chgData name="fujiwat0601 藤原隆弘" userId="e9715227e0e834e8" providerId="LiveId" clId="{7717F1BF-88A9-44C4-AA3C-354B6EA54B4B}" dt="2022-11-20T15:45:10.832" v="3032"/>
          <ac:graphicFrameMkLst>
            <pc:docMk/>
            <pc:sldMk cId="3244301316" sldId="266"/>
            <ac:graphicFrameMk id="15" creationId="{66939D7D-96D6-3882-1E43-61C974FC163D}"/>
          </ac:graphicFrameMkLst>
        </pc:graphicFrameChg>
        <pc:graphicFrameChg chg="mod modGraphic">
          <ac:chgData name="fujiwat0601 藤原隆弘" userId="e9715227e0e834e8" providerId="LiveId" clId="{7717F1BF-88A9-44C4-AA3C-354B6EA54B4B}" dt="2022-11-20T15:48:57.339" v="3082" actId="1037"/>
          <ac:graphicFrameMkLst>
            <pc:docMk/>
            <pc:sldMk cId="3244301316" sldId="266"/>
            <ac:graphicFrameMk id="16" creationId="{7583A1FC-2300-50EA-73BD-26F243B380EB}"/>
          </ac:graphicFrameMkLst>
        </pc:graphicFrameChg>
        <pc:cxnChg chg="add mod">
          <ac:chgData name="fujiwat0601 藤原隆弘" userId="e9715227e0e834e8" providerId="LiveId" clId="{7717F1BF-88A9-44C4-AA3C-354B6EA54B4B}" dt="2022-11-20T15:49:09.720" v="3084" actId="208"/>
          <ac:cxnSpMkLst>
            <pc:docMk/>
            <pc:sldMk cId="3244301316" sldId="266"/>
            <ac:cxnSpMk id="18" creationId="{E7A213E6-539C-6DB8-3E32-8660A08F1F97}"/>
          </ac:cxnSpMkLst>
        </pc:cxnChg>
      </pc:sldChg>
      <pc:sldChg chg="modSp new mod">
        <pc:chgData name="fujiwat0601 藤原隆弘" userId="e9715227e0e834e8" providerId="LiveId" clId="{7717F1BF-88A9-44C4-AA3C-354B6EA54B4B}" dt="2022-11-20T15:57:31.307" v="3828" actId="20577"/>
        <pc:sldMkLst>
          <pc:docMk/>
          <pc:sldMk cId="1257190737" sldId="267"/>
        </pc:sldMkLst>
        <pc:spChg chg="mod">
          <ac:chgData name="fujiwat0601 藤原隆弘" userId="e9715227e0e834e8" providerId="LiveId" clId="{7717F1BF-88A9-44C4-AA3C-354B6EA54B4B}" dt="2022-11-20T15:57:31.307" v="3828" actId="20577"/>
          <ac:spMkLst>
            <pc:docMk/>
            <pc:sldMk cId="1257190737" sldId="267"/>
            <ac:spMk id="2" creationId="{1F55E15C-E393-D8E2-35EA-5AC783D5FB4E}"/>
          </ac:spMkLst>
        </pc:spChg>
        <pc:spChg chg="mod">
          <ac:chgData name="fujiwat0601 藤原隆弘" userId="e9715227e0e834e8" providerId="LiveId" clId="{7717F1BF-88A9-44C4-AA3C-354B6EA54B4B}" dt="2022-11-20T15:57:18.767" v="3822" actId="20577"/>
          <ac:spMkLst>
            <pc:docMk/>
            <pc:sldMk cId="1257190737" sldId="267"/>
            <ac:spMk id="3" creationId="{43EE03EE-6AEC-BDD8-16BD-F4865D1E412C}"/>
          </ac:spMkLst>
        </pc:spChg>
        <pc:spChg chg="mod">
          <ac:chgData name="fujiwat0601 藤原隆弘" userId="e9715227e0e834e8" providerId="LiveId" clId="{7717F1BF-88A9-44C4-AA3C-354B6EA54B4B}" dt="2022-11-20T15:57:13.829" v="3804" actId="27636"/>
          <ac:spMkLst>
            <pc:docMk/>
            <pc:sldMk cId="1257190737" sldId="267"/>
            <ac:spMk id="4" creationId="{BF44F46B-91FA-856D-7B75-755550CFAD60}"/>
          </ac:spMkLst>
        </pc:spChg>
      </pc:sldChg>
      <pc:sldChg chg="addSp delSp modSp new mod ord setBg modClrScheme addAnim delAnim setClrOvrMap chgLayout">
        <pc:chgData name="fujiwat0601 藤原隆弘" userId="e9715227e0e834e8" providerId="LiveId" clId="{7717F1BF-88A9-44C4-AA3C-354B6EA54B4B}" dt="2022-11-20T16:10:11.493" v="4141" actId="20577"/>
        <pc:sldMkLst>
          <pc:docMk/>
          <pc:sldMk cId="2365826711" sldId="268"/>
        </pc:sldMkLst>
        <pc:spChg chg="del mod ord">
          <ac:chgData name="fujiwat0601 藤原隆弘" userId="e9715227e0e834e8" providerId="LiveId" clId="{7717F1BF-88A9-44C4-AA3C-354B6EA54B4B}" dt="2022-11-20T16:00:45.878" v="3976" actId="700"/>
          <ac:spMkLst>
            <pc:docMk/>
            <pc:sldMk cId="2365826711" sldId="268"/>
            <ac:spMk id="2" creationId="{A58768FA-EA59-7946-3C25-84D5EAAB7826}"/>
          </ac:spMkLst>
        </pc:spChg>
        <pc:spChg chg="del mod ord">
          <ac:chgData name="fujiwat0601 藤原隆弘" userId="e9715227e0e834e8" providerId="LiveId" clId="{7717F1BF-88A9-44C4-AA3C-354B6EA54B4B}" dt="2022-11-20T16:00:45.878" v="3976" actId="700"/>
          <ac:spMkLst>
            <pc:docMk/>
            <pc:sldMk cId="2365826711" sldId="268"/>
            <ac:spMk id="3" creationId="{8C5AA11A-9F8C-6CE2-ABCF-5B71EDE4520F}"/>
          </ac:spMkLst>
        </pc:spChg>
        <pc:spChg chg="del">
          <ac:chgData name="fujiwat0601 藤原隆弘" userId="e9715227e0e834e8" providerId="LiveId" clId="{7717F1BF-88A9-44C4-AA3C-354B6EA54B4B}" dt="2022-11-20T16:00:45.878" v="3976" actId="700"/>
          <ac:spMkLst>
            <pc:docMk/>
            <pc:sldMk cId="2365826711" sldId="268"/>
            <ac:spMk id="4" creationId="{9272E7F4-8CA7-302C-1FE6-2F1564A96BD0}"/>
          </ac:spMkLst>
        </pc:spChg>
        <pc:spChg chg="mod ord">
          <ac:chgData name="fujiwat0601 藤原隆弘" userId="e9715227e0e834e8" providerId="LiveId" clId="{7717F1BF-88A9-44C4-AA3C-354B6EA54B4B}" dt="2022-11-20T16:02:06.109" v="4036" actId="26606"/>
          <ac:spMkLst>
            <pc:docMk/>
            <pc:sldMk cId="2365826711" sldId="268"/>
            <ac:spMk id="5" creationId="{052172D1-05D9-2617-59C5-A2893B7C9500}"/>
          </ac:spMkLst>
        </pc:spChg>
        <pc:spChg chg="add mod ord">
          <ac:chgData name="fujiwat0601 藤原隆弘" userId="e9715227e0e834e8" providerId="LiveId" clId="{7717F1BF-88A9-44C4-AA3C-354B6EA54B4B}" dt="2022-11-20T16:10:11.493" v="4141" actId="20577"/>
          <ac:spMkLst>
            <pc:docMk/>
            <pc:sldMk cId="2365826711" sldId="268"/>
            <ac:spMk id="6" creationId="{A8E4EA10-39F0-5E45-2C5B-A572AD50C9FC}"/>
          </ac:spMkLst>
        </pc:spChg>
        <pc:spChg chg="add mod ord">
          <ac:chgData name="fujiwat0601 藤原隆弘" userId="e9715227e0e834e8" providerId="LiveId" clId="{7717F1BF-88A9-44C4-AA3C-354B6EA54B4B}" dt="2022-11-20T16:06:04.037" v="4113" actId="14100"/>
          <ac:spMkLst>
            <pc:docMk/>
            <pc:sldMk cId="2365826711" sldId="268"/>
            <ac:spMk id="7" creationId="{1BD1E14F-845B-053F-3660-FBDA1A0C31F4}"/>
          </ac:spMkLst>
        </pc:spChg>
        <pc:spChg chg="add mod">
          <ac:chgData name="fujiwat0601 藤原隆弘" userId="e9715227e0e834e8" providerId="LiveId" clId="{7717F1BF-88A9-44C4-AA3C-354B6EA54B4B}" dt="2022-11-20T16:04:47.227" v="4083" actId="14838"/>
          <ac:spMkLst>
            <pc:docMk/>
            <pc:sldMk cId="2365826711" sldId="268"/>
            <ac:spMk id="8" creationId="{41FDF47D-189F-AA17-5217-FAFFFCC3AF7A}"/>
          </ac:spMkLst>
        </pc:spChg>
        <pc:spChg chg="add del">
          <ac:chgData name="fujiwat0601 藤原隆弘" userId="e9715227e0e834e8" providerId="LiveId" clId="{7717F1BF-88A9-44C4-AA3C-354B6EA54B4B}" dt="2022-11-20T16:01:54.100" v="4026" actId="26606"/>
          <ac:spMkLst>
            <pc:docMk/>
            <pc:sldMk cId="2365826711" sldId="268"/>
            <ac:spMk id="12" creationId="{A8DB9CD9-59B1-4D73-BC4C-98796A48EF9B}"/>
          </ac:spMkLst>
        </pc:spChg>
        <pc:spChg chg="add del">
          <ac:chgData name="fujiwat0601 藤原隆弘" userId="e9715227e0e834e8" providerId="LiveId" clId="{7717F1BF-88A9-44C4-AA3C-354B6EA54B4B}" dt="2022-11-20T16:01:19.242" v="4015" actId="26606"/>
          <ac:spMkLst>
            <pc:docMk/>
            <pc:sldMk cId="2365826711" sldId="268"/>
            <ac:spMk id="13" creationId="{E49CC64F-7275-4E33-961B-0C5CDC439875}"/>
          </ac:spMkLst>
        </pc:spChg>
        <pc:spChg chg="add del">
          <ac:chgData name="fujiwat0601 藤原隆弘" userId="e9715227e0e834e8" providerId="LiveId" clId="{7717F1BF-88A9-44C4-AA3C-354B6EA54B4B}" dt="2022-11-20T16:01:54.100" v="4026" actId="26606"/>
          <ac:spMkLst>
            <pc:docMk/>
            <pc:sldMk cId="2365826711" sldId="268"/>
            <ac:spMk id="14" creationId="{8874A6A9-41FF-4E33-AFA8-F9F81436A59E}"/>
          </ac:spMkLst>
        </pc:spChg>
        <pc:spChg chg="add del">
          <ac:chgData name="fujiwat0601 藤原隆弘" userId="e9715227e0e834e8" providerId="LiveId" clId="{7717F1BF-88A9-44C4-AA3C-354B6EA54B4B}" dt="2022-11-20T16:01:26.574" v="4017" actId="26606"/>
          <ac:spMkLst>
            <pc:docMk/>
            <pc:sldMk cId="2365826711" sldId="268"/>
            <ac:spMk id="15" creationId="{007891EC-4501-44ED-A8C8-B11B6DB767AB}"/>
          </ac:spMkLst>
        </pc:spChg>
        <pc:spChg chg="add del">
          <ac:chgData name="fujiwat0601 藤原隆弘" userId="e9715227e0e834e8" providerId="LiveId" clId="{7717F1BF-88A9-44C4-AA3C-354B6EA54B4B}" dt="2022-11-20T16:01:26.574" v="4017" actId="26606"/>
          <ac:spMkLst>
            <pc:docMk/>
            <pc:sldMk cId="2365826711" sldId="268"/>
            <ac:spMk id="16" creationId="{C1DD1A8A-57D5-4A81-AD04-532B043C5611}"/>
          </ac:spMkLst>
        </pc:spChg>
        <pc:spChg chg="add del">
          <ac:chgData name="fujiwat0601 藤原隆弘" userId="e9715227e0e834e8" providerId="LiveId" clId="{7717F1BF-88A9-44C4-AA3C-354B6EA54B4B}" dt="2022-11-20T16:02:06.109" v="4036" actId="26606"/>
          <ac:spMkLst>
            <pc:docMk/>
            <pc:sldMk cId="2365826711" sldId="268"/>
            <ac:spMk id="30" creationId="{73A25D70-4A55-4F72-B9C5-A69CDBF4DB42}"/>
          </ac:spMkLst>
        </pc:spChg>
        <pc:spChg chg="add del">
          <ac:chgData name="fujiwat0601 藤原隆弘" userId="e9715227e0e834e8" providerId="LiveId" clId="{7717F1BF-88A9-44C4-AA3C-354B6EA54B4B}" dt="2022-11-20T16:01:51.874" v="4020" actId="26606"/>
          <ac:spMkLst>
            <pc:docMk/>
            <pc:sldMk cId="2365826711" sldId="268"/>
            <ac:spMk id="31" creationId="{E7F94237-0536-4DB1-8C95-39E355CED94B}"/>
          </ac:spMkLst>
        </pc:spChg>
        <pc:spChg chg="add del">
          <ac:chgData name="fujiwat0601 藤原隆弘" userId="e9715227e0e834e8" providerId="LiveId" clId="{7717F1BF-88A9-44C4-AA3C-354B6EA54B4B}" dt="2022-11-20T16:01:52.691" v="4022" actId="26606"/>
          <ac:spMkLst>
            <pc:docMk/>
            <pc:sldMk cId="2365826711" sldId="268"/>
            <ac:spMk id="32" creationId="{65219498-D544-41AC-98FE-8F956EF66A62}"/>
          </ac:spMkLst>
        </pc:spChg>
        <pc:spChg chg="add del">
          <ac:chgData name="fujiwat0601 藤原隆弘" userId="e9715227e0e834e8" providerId="LiveId" clId="{7717F1BF-88A9-44C4-AA3C-354B6EA54B4B}" dt="2022-11-20T16:01:51.874" v="4020" actId="26606"/>
          <ac:spMkLst>
            <pc:docMk/>
            <pc:sldMk cId="2365826711" sldId="268"/>
            <ac:spMk id="33" creationId="{1A3C89F8-0D2F-47FF-B903-151248265F47}"/>
          </ac:spMkLst>
        </pc:spChg>
        <pc:spChg chg="add del">
          <ac:chgData name="fujiwat0601 藤原隆弘" userId="e9715227e0e834e8" providerId="LiveId" clId="{7717F1BF-88A9-44C4-AA3C-354B6EA54B4B}" dt="2022-11-20T16:01:52.691" v="4022" actId="26606"/>
          <ac:spMkLst>
            <pc:docMk/>
            <pc:sldMk cId="2365826711" sldId="268"/>
            <ac:spMk id="34" creationId="{F500DBFC-17A9-4E0A-AEE2-A49F9AEEF0FD}"/>
          </ac:spMkLst>
        </pc:spChg>
        <pc:spChg chg="add del">
          <ac:chgData name="fujiwat0601 藤原隆弘" userId="e9715227e0e834e8" providerId="LiveId" clId="{7717F1BF-88A9-44C4-AA3C-354B6EA54B4B}" dt="2022-11-20T16:01:51.874" v="4020" actId="26606"/>
          <ac:spMkLst>
            <pc:docMk/>
            <pc:sldMk cId="2365826711" sldId="268"/>
            <ac:spMk id="35" creationId="{C5CB530E-515E-412C-9DF1-5F8FFBD6F383}"/>
          </ac:spMkLst>
        </pc:spChg>
        <pc:spChg chg="add del">
          <ac:chgData name="fujiwat0601 藤原隆弘" userId="e9715227e0e834e8" providerId="LiveId" clId="{7717F1BF-88A9-44C4-AA3C-354B6EA54B4B}" dt="2022-11-20T16:01:51.874" v="4020" actId="26606"/>
          <ac:spMkLst>
            <pc:docMk/>
            <pc:sldMk cId="2365826711" sldId="268"/>
            <ac:spMk id="37" creationId="{712D4376-A578-4FF1-94FC-245E7A6A489F}"/>
          </ac:spMkLst>
        </pc:spChg>
        <pc:spChg chg="add del">
          <ac:chgData name="fujiwat0601 藤原隆弘" userId="e9715227e0e834e8" providerId="LiveId" clId="{7717F1BF-88A9-44C4-AA3C-354B6EA54B4B}" dt="2022-11-20T16:01:51.874" v="4020" actId="26606"/>
          <ac:spMkLst>
            <pc:docMk/>
            <pc:sldMk cId="2365826711" sldId="268"/>
            <ac:spMk id="39" creationId="{AEA7509D-F04F-40CB-A0B3-EEF16499CC9F}"/>
          </ac:spMkLst>
        </pc:spChg>
        <pc:spChg chg="add del">
          <ac:chgData name="fujiwat0601 藤原隆弘" userId="e9715227e0e834e8" providerId="LiveId" clId="{7717F1BF-88A9-44C4-AA3C-354B6EA54B4B}" dt="2022-11-20T16:01:51.874" v="4020" actId="26606"/>
          <ac:spMkLst>
            <pc:docMk/>
            <pc:sldMk cId="2365826711" sldId="268"/>
            <ac:spMk id="43" creationId="{508BEF50-7B1E-49A4-BC19-5F4F1D755E64}"/>
          </ac:spMkLst>
        </pc:spChg>
        <pc:spChg chg="add del">
          <ac:chgData name="fujiwat0601 藤原隆弘" userId="e9715227e0e834e8" providerId="LiveId" clId="{7717F1BF-88A9-44C4-AA3C-354B6EA54B4B}" dt="2022-11-20T16:01:51.874" v="4020" actId="26606"/>
          <ac:spMkLst>
            <pc:docMk/>
            <pc:sldMk cId="2365826711" sldId="268"/>
            <ac:spMk id="45" creationId="{3FBAD350-5664-4811-A208-657FB882D350}"/>
          </ac:spMkLst>
        </pc:spChg>
        <pc:spChg chg="add del">
          <ac:chgData name="fujiwat0601 藤原隆弘" userId="e9715227e0e834e8" providerId="LiveId" clId="{7717F1BF-88A9-44C4-AA3C-354B6EA54B4B}" dt="2022-11-20T16:01:51.874" v="4020" actId="26606"/>
          <ac:spMkLst>
            <pc:docMk/>
            <pc:sldMk cId="2365826711" sldId="268"/>
            <ac:spMk id="47" creationId="{C39ADB8F-D187-49D7-BDCF-C1B6DC727068}"/>
          </ac:spMkLst>
        </pc:spChg>
        <pc:spChg chg="add del">
          <ac:chgData name="fujiwat0601 藤原隆弘" userId="e9715227e0e834e8" providerId="LiveId" clId="{7717F1BF-88A9-44C4-AA3C-354B6EA54B4B}" dt="2022-11-20T16:01:54.064" v="4025" actId="26606"/>
          <ac:spMkLst>
            <pc:docMk/>
            <pc:sldMk cId="2365826711" sldId="268"/>
            <ac:spMk id="53" creationId="{87CC2527-562A-4F69-B487-4371E5B243E7}"/>
          </ac:spMkLst>
        </pc:spChg>
        <pc:spChg chg="add del">
          <ac:chgData name="fujiwat0601 藤原隆弘" userId="e9715227e0e834e8" providerId="LiveId" clId="{7717F1BF-88A9-44C4-AA3C-354B6EA54B4B}" dt="2022-11-20T16:02:06.109" v="4036" actId="26606"/>
          <ac:spMkLst>
            <pc:docMk/>
            <pc:sldMk cId="2365826711" sldId="268"/>
            <ac:spMk id="56" creationId="{54957100-6D8B-4161-9F2F-C0A949EC84C4}"/>
          </ac:spMkLst>
        </pc:spChg>
        <pc:spChg chg="add del">
          <ac:chgData name="fujiwat0601 藤原隆弘" userId="e9715227e0e834e8" providerId="LiveId" clId="{7717F1BF-88A9-44C4-AA3C-354B6EA54B4B}" dt="2022-11-20T16:02:06.109" v="4036" actId="26606"/>
          <ac:spMkLst>
            <pc:docMk/>
            <pc:sldMk cId="2365826711" sldId="268"/>
            <ac:spMk id="57" creationId="{0BD8B065-EE51-4AE2-A94C-86249998FD7B}"/>
          </ac:spMkLst>
        </pc:spChg>
        <pc:spChg chg="add">
          <ac:chgData name="fujiwat0601 藤原隆弘" userId="e9715227e0e834e8" providerId="LiveId" clId="{7717F1BF-88A9-44C4-AA3C-354B6EA54B4B}" dt="2022-11-20T16:02:06.109" v="4036" actId="26606"/>
          <ac:spMkLst>
            <pc:docMk/>
            <pc:sldMk cId="2365826711" sldId="268"/>
            <ac:spMk id="68" creationId="{ECC07320-C2CA-4E29-8481-9D9E143C7788}"/>
          </ac:spMkLst>
        </pc:spChg>
        <pc:spChg chg="add">
          <ac:chgData name="fujiwat0601 藤原隆弘" userId="e9715227e0e834e8" providerId="LiveId" clId="{7717F1BF-88A9-44C4-AA3C-354B6EA54B4B}" dt="2022-11-20T16:02:06.109" v="4036" actId="26606"/>
          <ac:spMkLst>
            <pc:docMk/>
            <pc:sldMk cId="2365826711" sldId="268"/>
            <ac:spMk id="70" creationId="{178FB36B-5BFE-42CA-BC60-1115E0D95EEC}"/>
          </ac:spMkLst>
        </pc:spChg>
        <pc:grpChg chg="add del">
          <ac:chgData name="fujiwat0601 藤原隆弘" userId="e9715227e0e834e8" providerId="LiveId" clId="{7717F1BF-88A9-44C4-AA3C-354B6EA54B4B}" dt="2022-11-20T16:01:54.100" v="4026" actId="26606"/>
          <ac:grpSpMkLst>
            <pc:docMk/>
            <pc:sldMk cId="2365826711" sldId="268"/>
            <ac:grpSpMk id="24" creationId="{721D730E-1F97-4071-B143-B05E6D2599BC}"/>
          </ac:grpSpMkLst>
        </pc:grpChg>
        <pc:grpChg chg="add del">
          <ac:chgData name="fujiwat0601 藤原隆弘" userId="e9715227e0e834e8" providerId="LiveId" clId="{7717F1BF-88A9-44C4-AA3C-354B6EA54B4B}" dt="2022-11-20T16:01:52.691" v="4022" actId="26606"/>
          <ac:grpSpMkLst>
            <pc:docMk/>
            <pc:sldMk cId="2365826711" sldId="268"/>
            <ac:grpSpMk id="36" creationId="{D74613BB-817C-4C4F-8A24-4936F2F064C0}"/>
          </ac:grpSpMkLst>
        </pc:grpChg>
        <pc:grpChg chg="add del">
          <ac:chgData name="fujiwat0601 藤原隆弘" userId="e9715227e0e834e8" providerId="LiveId" clId="{7717F1BF-88A9-44C4-AA3C-354B6EA54B4B}" dt="2022-11-20T16:02:06.109" v="4036" actId="26606"/>
          <ac:grpSpMkLst>
            <pc:docMk/>
            <pc:sldMk cId="2365826711" sldId="268"/>
            <ac:grpSpMk id="42" creationId="{761945C4-D997-42F3-B59A-984CF0066715}"/>
          </ac:grpSpMkLst>
        </pc:grpChg>
        <pc:grpChg chg="add del">
          <ac:chgData name="fujiwat0601 藤原隆弘" userId="e9715227e0e834e8" providerId="LiveId" clId="{7717F1BF-88A9-44C4-AA3C-354B6EA54B4B}" dt="2022-11-20T16:02:06.109" v="4036" actId="26606"/>
          <ac:grpSpMkLst>
            <pc:docMk/>
            <pc:sldMk cId="2365826711" sldId="268"/>
            <ac:grpSpMk id="58" creationId="{18999293-B054-4B57-A26F-D04C2BB11338}"/>
          </ac:grpSpMkLst>
        </pc:grpChg>
        <pc:picChg chg="add del">
          <ac:chgData name="fujiwat0601 藤原隆弘" userId="e9715227e0e834e8" providerId="LiveId" clId="{7717F1BF-88A9-44C4-AA3C-354B6EA54B4B}" dt="2022-11-20T16:01:19.242" v="4015" actId="26606"/>
          <ac:picMkLst>
            <pc:docMk/>
            <pc:sldMk cId="2365826711" sldId="268"/>
            <ac:picMk id="9" creationId="{E66B6A5B-91AC-0B4F-1A0E-DBF6628EB045}"/>
          </ac:picMkLst>
        </pc:picChg>
        <pc:picChg chg="add del">
          <ac:chgData name="fujiwat0601 藤原隆弘" userId="e9715227e0e834e8" providerId="LiveId" clId="{7717F1BF-88A9-44C4-AA3C-354B6EA54B4B}" dt="2022-11-20T16:01:26.574" v="4017" actId="26606"/>
          <ac:picMkLst>
            <pc:docMk/>
            <pc:sldMk cId="2365826711" sldId="268"/>
            <ac:picMk id="17" creationId="{7213C3A3-8F15-865B-5DC6-9794B39AF0D2}"/>
          </ac:picMkLst>
        </pc:picChg>
        <pc:picChg chg="add del">
          <ac:chgData name="fujiwat0601 藤原隆弘" userId="e9715227e0e834e8" providerId="LiveId" clId="{7717F1BF-88A9-44C4-AA3C-354B6EA54B4B}" dt="2022-11-20T16:01:51.874" v="4020" actId="26606"/>
          <ac:picMkLst>
            <pc:docMk/>
            <pc:sldMk cId="2365826711" sldId="268"/>
            <ac:picMk id="27" creationId="{6F1A31F8-5515-3E1D-1CC3-05D2513A3CED}"/>
          </ac:picMkLst>
        </pc:picChg>
        <pc:picChg chg="add del">
          <ac:chgData name="fujiwat0601 藤原隆弘" userId="e9715227e0e834e8" providerId="LiveId" clId="{7717F1BF-88A9-44C4-AA3C-354B6EA54B4B}" dt="2022-11-20T16:01:52.691" v="4022" actId="26606"/>
          <ac:picMkLst>
            <pc:docMk/>
            <pc:sldMk cId="2365826711" sldId="268"/>
            <ac:picMk id="29" creationId="{9703D022-9E3C-60B2-9F1F-17F4FC115E06}"/>
          </ac:picMkLst>
        </pc:picChg>
        <pc:picChg chg="add del">
          <ac:chgData name="fujiwat0601 藤原隆弘" userId="e9715227e0e834e8" providerId="LiveId" clId="{7717F1BF-88A9-44C4-AA3C-354B6EA54B4B}" dt="2022-11-20T16:01:54.064" v="4025" actId="26606"/>
          <ac:picMkLst>
            <pc:docMk/>
            <pc:sldMk cId="2365826711" sldId="268"/>
            <ac:picMk id="52" creationId="{6C4081CF-9DEB-6B1A-3BBD-6696081F1722}"/>
          </ac:picMkLst>
        </pc:picChg>
        <pc:picChg chg="add del">
          <ac:chgData name="fujiwat0601 藤原隆弘" userId="e9715227e0e834e8" providerId="LiveId" clId="{7717F1BF-88A9-44C4-AA3C-354B6EA54B4B}" dt="2022-11-20T16:06:24.567" v="4116" actId="21"/>
          <ac:picMkLst>
            <pc:docMk/>
            <pc:sldMk cId="2365826711" sldId="268"/>
            <ac:picMk id="64" creationId="{3C5BB95E-A579-66A4-D1BD-9681C614A733}"/>
          </ac:picMkLst>
        </pc:picChg>
        <pc:cxnChg chg="add del">
          <ac:chgData name="fujiwat0601 藤原隆弘" userId="e9715227e0e834e8" providerId="LiveId" clId="{7717F1BF-88A9-44C4-AA3C-354B6EA54B4B}" dt="2022-11-20T16:01:51.874" v="4020" actId="26606"/>
          <ac:cxnSpMkLst>
            <pc:docMk/>
            <pc:sldMk cId="2365826711" sldId="268"/>
            <ac:cxnSpMk id="41" creationId="{56020367-4FD5-4596-8E10-C5F095CD8DBF}"/>
          </ac:cxnSpMkLst>
        </pc:cxnChg>
        <pc:cxnChg chg="add del">
          <ac:chgData name="fujiwat0601 藤原隆弘" userId="e9715227e0e834e8" providerId="LiveId" clId="{7717F1BF-88A9-44C4-AA3C-354B6EA54B4B}" dt="2022-11-20T16:01:54.064" v="4025" actId="26606"/>
          <ac:cxnSpMkLst>
            <pc:docMk/>
            <pc:sldMk cId="2365826711" sldId="268"/>
            <ac:cxnSpMk id="54" creationId="{BCDAEC91-5BCE-4B55-9CC0-43EF94CB734B}"/>
          </ac:cxnSpMkLst>
        </pc:cxnChg>
      </pc:sldChg>
      <pc:sldChg chg="delSp modSp add mod ord">
        <pc:chgData name="fujiwat0601 藤原隆弘" userId="e9715227e0e834e8" providerId="LiveId" clId="{7717F1BF-88A9-44C4-AA3C-354B6EA54B4B}" dt="2022-11-20T16:12:24.287" v="4215"/>
        <pc:sldMkLst>
          <pc:docMk/>
          <pc:sldMk cId="4018116564" sldId="269"/>
        </pc:sldMkLst>
        <pc:spChg chg="mod">
          <ac:chgData name="fujiwat0601 藤原隆弘" userId="e9715227e0e834e8" providerId="LiveId" clId="{7717F1BF-88A9-44C4-AA3C-354B6EA54B4B}" dt="2022-11-20T16:11:48.849" v="4212" actId="404"/>
          <ac:spMkLst>
            <pc:docMk/>
            <pc:sldMk cId="4018116564" sldId="269"/>
            <ac:spMk id="6" creationId="{A8E4EA10-39F0-5E45-2C5B-A572AD50C9FC}"/>
          </ac:spMkLst>
        </pc:spChg>
        <pc:spChg chg="mod">
          <ac:chgData name="fujiwat0601 藤原隆弘" userId="e9715227e0e834e8" providerId="LiveId" clId="{7717F1BF-88A9-44C4-AA3C-354B6EA54B4B}" dt="2022-11-20T16:11:37.542" v="4206" actId="20577"/>
          <ac:spMkLst>
            <pc:docMk/>
            <pc:sldMk cId="4018116564" sldId="269"/>
            <ac:spMk id="7" creationId="{1BD1E14F-845B-053F-3660-FBDA1A0C31F4}"/>
          </ac:spMkLst>
        </pc:spChg>
        <pc:spChg chg="del">
          <ac:chgData name="fujiwat0601 藤原隆弘" userId="e9715227e0e834e8" providerId="LiveId" clId="{7717F1BF-88A9-44C4-AA3C-354B6EA54B4B}" dt="2022-11-20T16:10:59.956" v="4143" actId="478"/>
          <ac:spMkLst>
            <pc:docMk/>
            <pc:sldMk cId="4018116564" sldId="269"/>
            <ac:spMk id="8" creationId="{41FDF47D-189F-AA17-5217-FAFFFCC3AF7A}"/>
          </ac:spMkLst>
        </pc:spChg>
      </pc:sldChg>
      <pc:sldMasterChg chg="addSp delSp modSp mod">
        <pc:chgData name="fujiwat0601 藤原隆弘" userId="e9715227e0e834e8" providerId="LiveId" clId="{7717F1BF-88A9-44C4-AA3C-354B6EA54B4B}" dt="2022-11-20T16:09:22.107" v="4135" actId="14838"/>
        <pc:sldMasterMkLst>
          <pc:docMk/>
          <pc:sldMasterMk cId="1560324811" sldId="2147483660"/>
        </pc:sldMasterMkLst>
        <pc:spChg chg="mod">
          <ac:chgData name="fujiwat0601 藤原隆弘" userId="e9715227e0e834e8" providerId="LiveId" clId="{7717F1BF-88A9-44C4-AA3C-354B6EA54B4B}" dt="2022-11-20T16:09:22.107" v="4135" actId="14838"/>
          <ac:spMkLst>
            <pc:docMk/>
            <pc:sldMasterMk cId="1560324811" sldId="2147483660"/>
            <ac:spMk id="2" creationId="{22ACD245-7466-D3A9-A610-C69786F30A94}"/>
          </ac:spMkLst>
        </pc:spChg>
        <pc:spChg chg="mod">
          <ac:chgData name="fujiwat0601 藤原隆弘" userId="e9715227e0e834e8" providerId="LiveId" clId="{7717F1BF-88A9-44C4-AA3C-354B6EA54B4B}" dt="2022-11-20T12:04:09.713" v="90" actId="207"/>
          <ac:spMkLst>
            <pc:docMk/>
            <pc:sldMasterMk cId="1560324811" sldId="2147483660"/>
            <ac:spMk id="3" creationId="{5E6B19E4-42CD-04D6-048A-EC00FBAE5319}"/>
          </ac:spMkLst>
        </pc:spChg>
        <pc:picChg chg="del">
          <ac:chgData name="fujiwat0601 藤原隆弘" userId="e9715227e0e834e8" providerId="LiveId" clId="{7717F1BF-88A9-44C4-AA3C-354B6EA54B4B}" dt="2022-11-20T11:59:36.806" v="84" actId="478"/>
          <ac:picMkLst>
            <pc:docMk/>
            <pc:sldMasterMk cId="1560324811" sldId="2147483660"/>
            <ac:picMk id="8" creationId="{498C7999-1DA8-ADCF-2F5E-A13FA2F38326}"/>
          </ac:picMkLst>
        </pc:picChg>
        <pc:picChg chg="add del mod modCrop">
          <ac:chgData name="fujiwat0601 藤原隆弘" userId="e9715227e0e834e8" providerId="LiveId" clId="{7717F1BF-88A9-44C4-AA3C-354B6EA54B4B}" dt="2022-11-20T11:59:33.893" v="83" actId="21"/>
          <ac:picMkLst>
            <pc:docMk/>
            <pc:sldMasterMk cId="1560324811" sldId="2147483660"/>
            <ac:picMk id="9" creationId="{1FCC9429-92D2-0EAE-A554-EC4ECFC4A6FE}"/>
          </ac:picMkLst>
        </pc:picChg>
        <pc:picChg chg="add del mod ord">
          <ac:chgData name="fujiwat0601 藤原隆弘" userId="e9715227e0e834e8" providerId="LiveId" clId="{7717F1BF-88A9-44C4-AA3C-354B6EA54B4B}" dt="2022-11-20T16:07:23.055" v="4123" actId="478"/>
          <ac:picMkLst>
            <pc:docMk/>
            <pc:sldMasterMk cId="1560324811" sldId="2147483660"/>
            <ac:picMk id="10" creationId="{ECB261FD-ABCB-FBCD-9A08-79D27BDD0F5E}"/>
          </ac:picMkLst>
        </pc:picChg>
        <pc:picChg chg="add del mod modCrop">
          <ac:chgData name="fujiwat0601 藤原隆弘" userId="e9715227e0e834e8" providerId="LiveId" clId="{7717F1BF-88A9-44C4-AA3C-354B6EA54B4B}" dt="2022-11-20T16:07:19.323" v="4122" actId="21"/>
          <ac:picMkLst>
            <pc:docMk/>
            <pc:sldMasterMk cId="1560324811" sldId="2147483660"/>
            <ac:picMk id="11" creationId="{582FCD56-5F87-A310-B9F0-2EE175A96EA5}"/>
          </ac:picMkLst>
        </pc:picChg>
        <pc:picChg chg="add mod ord">
          <ac:chgData name="fujiwat0601 藤原隆弘" userId="e9715227e0e834e8" providerId="LiveId" clId="{7717F1BF-88A9-44C4-AA3C-354B6EA54B4B}" dt="2022-11-20T16:08:35.824" v="4127" actId="29295"/>
          <ac:picMkLst>
            <pc:docMk/>
            <pc:sldMasterMk cId="1560324811" sldId="2147483660"/>
            <ac:picMk id="12" creationId="{99E4C7FC-6273-D2F1-84DD-439C24AC8128}"/>
          </ac:picMkLst>
        </pc:picChg>
      </pc:sldMasterChg>
    </pc:docChg>
  </pc:docChgLst>
  <pc:docChgLst>
    <pc:chgData name="fujiwat0601 藤原隆弘" userId="e9715227e0e834e8" providerId="LiveId" clId="{F159B886-8741-40F7-AE33-A90EB35C8494}"/>
    <pc:docChg chg="undo custSel modSld">
      <pc:chgData name="fujiwat0601 藤原隆弘" userId="e9715227e0e834e8" providerId="LiveId" clId="{F159B886-8741-40F7-AE33-A90EB35C8494}" dt="2022-11-30T12:37:49.953" v="3048" actId="167"/>
      <pc:docMkLst>
        <pc:docMk/>
      </pc:docMkLst>
      <pc:sldChg chg="modNotesTx">
        <pc:chgData name="fujiwat0601 藤原隆弘" userId="e9715227e0e834e8" providerId="LiveId" clId="{F159B886-8741-40F7-AE33-A90EB35C8494}" dt="2022-11-30T10:40:22.779" v="27"/>
        <pc:sldMkLst>
          <pc:docMk/>
          <pc:sldMk cId="2365826711" sldId="268"/>
        </pc:sldMkLst>
      </pc:sldChg>
      <pc:sldChg chg="addSp modSp">
        <pc:chgData name="fujiwat0601 藤原隆弘" userId="e9715227e0e834e8" providerId="LiveId" clId="{F159B886-8741-40F7-AE33-A90EB35C8494}" dt="2022-11-30T10:38:10.275" v="23"/>
        <pc:sldMkLst>
          <pc:docMk/>
          <pc:sldMk cId="1775254054" sldId="271"/>
        </pc:sldMkLst>
        <pc:spChg chg="add mod">
          <ac:chgData name="fujiwat0601 藤原隆弘" userId="e9715227e0e834e8" providerId="LiveId" clId="{F159B886-8741-40F7-AE33-A90EB35C8494}" dt="2022-11-30T10:38:10.275" v="23"/>
          <ac:spMkLst>
            <pc:docMk/>
            <pc:sldMk cId="1775254054" sldId="271"/>
            <ac:spMk id="2" creationId="{00900641-A5D0-0250-B8D2-558D6A93A42E}"/>
          </ac:spMkLst>
        </pc:spChg>
      </pc:sldChg>
      <pc:sldChg chg="modNotesTx">
        <pc:chgData name="fujiwat0601 藤原隆弘" userId="e9715227e0e834e8" providerId="LiveId" clId="{F159B886-8741-40F7-AE33-A90EB35C8494}" dt="2022-11-30T10:41:57.323" v="266" actId="5793"/>
        <pc:sldMkLst>
          <pc:docMk/>
          <pc:sldMk cId="2358654331" sldId="273"/>
        </pc:sldMkLst>
      </pc:sldChg>
      <pc:sldChg chg="modNotesTx">
        <pc:chgData name="fujiwat0601 藤原隆弘" userId="e9715227e0e834e8" providerId="LiveId" clId="{F159B886-8741-40F7-AE33-A90EB35C8494}" dt="2022-11-30T10:49:44.097" v="1432" actId="20577"/>
        <pc:sldMkLst>
          <pc:docMk/>
          <pc:sldMk cId="3393225239" sldId="274"/>
        </pc:sldMkLst>
      </pc:sldChg>
      <pc:sldChg chg="modNotesTx">
        <pc:chgData name="fujiwat0601 藤原隆弘" userId="e9715227e0e834e8" providerId="LiveId" clId="{F159B886-8741-40F7-AE33-A90EB35C8494}" dt="2022-11-30T10:51:27.419" v="1715" actId="20577"/>
        <pc:sldMkLst>
          <pc:docMk/>
          <pc:sldMk cId="3331973814" sldId="275"/>
        </pc:sldMkLst>
      </pc:sldChg>
      <pc:sldChg chg="modNotesTx">
        <pc:chgData name="fujiwat0601 藤原隆弘" userId="e9715227e0e834e8" providerId="LiveId" clId="{F159B886-8741-40F7-AE33-A90EB35C8494}" dt="2022-11-30T10:45:34.585" v="866" actId="20577"/>
        <pc:sldMkLst>
          <pc:docMk/>
          <pc:sldMk cId="1923587964" sldId="276"/>
        </pc:sldMkLst>
      </pc:sldChg>
      <pc:sldChg chg="modNotesTx">
        <pc:chgData name="fujiwat0601 藤原隆弘" userId="e9715227e0e834e8" providerId="LiveId" clId="{F159B886-8741-40F7-AE33-A90EB35C8494}" dt="2022-11-30T10:52:25.506" v="1841" actId="20577"/>
        <pc:sldMkLst>
          <pc:docMk/>
          <pc:sldMk cId="284061186" sldId="277"/>
        </pc:sldMkLst>
      </pc:sldChg>
      <pc:sldChg chg="modNotesTx">
        <pc:chgData name="fujiwat0601 藤原隆弘" userId="e9715227e0e834e8" providerId="LiveId" clId="{F159B886-8741-40F7-AE33-A90EB35C8494}" dt="2022-11-30T10:59:37.279" v="2643" actId="20577"/>
        <pc:sldMkLst>
          <pc:docMk/>
          <pc:sldMk cId="3547455022" sldId="278"/>
        </pc:sldMkLst>
      </pc:sldChg>
      <pc:sldChg chg="modNotesTx">
        <pc:chgData name="fujiwat0601 藤原隆弘" userId="e9715227e0e834e8" providerId="LiveId" clId="{F159B886-8741-40F7-AE33-A90EB35C8494}" dt="2022-11-30T11:02:36.765" v="3046" actId="20577"/>
        <pc:sldMkLst>
          <pc:docMk/>
          <pc:sldMk cId="902805345" sldId="279"/>
        </pc:sldMkLst>
      </pc:sldChg>
      <pc:sldChg chg="modSp mod">
        <pc:chgData name="fujiwat0601 藤原隆弘" userId="e9715227e0e834e8" providerId="LiveId" clId="{F159B886-8741-40F7-AE33-A90EB35C8494}" dt="2022-11-30T12:14:09.152" v="3047" actId="20577"/>
        <pc:sldMkLst>
          <pc:docMk/>
          <pc:sldMk cId="1562060100" sldId="282"/>
        </pc:sldMkLst>
        <pc:spChg chg="mod">
          <ac:chgData name="fujiwat0601 藤原隆弘" userId="e9715227e0e834e8" providerId="LiveId" clId="{F159B886-8741-40F7-AE33-A90EB35C8494}" dt="2022-11-30T12:14:09.152" v="3047" actId="20577"/>
          <ac:spMkLst>
            <pc:docMk/>
            <pc:sldMk cId="1562060100" sldId="282"/>
            <ac:spMk id="4" creationId="{38BD8FC6-6B19-396B-036E-9D0565A6E9F1}"/>
          </ac:spMkLst>
        </pc:spChg>
      </pc:sldChg>
      <pc:sldChg chg="addSp modSp mod">
        <pc:chgData name="fujiwat0601 藤原隆弘" userId="e9715227e0e834e8" providerId="LiveId" clId="{F159B886-8741-40F7-AE33-A90EB35C8494}" dt="2022-11-30T10:38:28.713" v="24"/>
        <pc:sldMkLst>
          <pc:docMk/>
          <pc:sldMk cId="2411516847" sldId="284"/>
        </pc:sldMkLst>
        <pc:spChg chg="mod">
          <ac:chgData name="fujiwat0601 藤原隆弘" userId="e9715227e0e834e8" providerId="LiveId" clId="{F159B886-8741-40F7-AE33-A90EB35C8494}" dt="2022-11-30T10:33:57.323" v="21" actId="20577"/>
          <ac:spMkLst>
            <pc:docMk/>
            <pc:sldMk cId="2411516847" sldId="284"/>
            <ac:spMk id="3" creationId="{AA90D551-1537-76B7-9249-3220A9718691}"/>
          </ac:spMkLst>
        </pc:spChg>
        <pc:spChg chg="add mod">
          <ac:chgData name="fujiwat0601 藤原隆弘" userId="e9715227e0e834e8" providerId="LiveId" clId="{F159B886-8741-40F7-AE33-A90EB35C8494}" dt="2022-11-30T10:38:28.713" v="24"/>
          <ac:spMkLst>
            <pc:docMk/>
            <pc:sldMk cId="2411516847" sldId="284"/>
            <ac:spMk id="6" creationId="{9DF2B7A6-65A8-6D5A-8CA2-4C9CD46A21A5}"/>
          </ac:spMkLst>
        </pc:spChg>
      </pc:sldChg>
      <pc:sldChg chg="addSp modSp mod">
        <pc:chgData name="fujiwat0601 藤原隆弘" userId="e9715227e0e834e8" providerId="LiveId" clId="{F159B886-8741-40F7-AE33-A90EB35C8494}" dt="2022-11-30T12:37:49.953" v="3048" actId="167"/>
        <pc:sldMkLst>
          <pc:docMk/>
          <pc:sldMk cId="1660415388" sldId="285"/>
        </pc:sldMkLst>
        <pc:spChg chg="add mod">
          <ac:chgData name="fujiwat0601 藤原隆弘" userId="e9715227e0e834e8" providerId="LiveId" clId="{F159B886-8741-40F7-AE33-A90EB35C8494}" dt="2022-11-30T10:38:09.080" v="22"/>
          <ac:spMkLst>
            <pc:docMk/>
            <pc:sldMk cId="1660415388" sldId="285"/>
            <ac:spMk id="6" creationId="{529C120A-0620-1C78-270F-62E3C7772D1A}"/>
          </ac:spMkLst>
        </pc:spChg>
        <pc:grpChg chg="ord">
          <ac:chgData name="fujiwat0601 藤原隆弘" userId="e9715227e0e834e8" providerId="LiveId" clId="{F159B886-8741-40F7-AE33-A90EB35C8494}" dt="2022-11-30T12:37:49.953" v="3048" actId="167"/>
          <ac:grpSpMkLst>
            <pc:docMk/>
            <pc:sldMk cId="1660415388" sldId="285"/>
            <ac:grpSpMk id="29" creationId="{B9FD52BA-F9CC-BC76-8BAD-D7E3EBA979B2}"/>
          </ac:grpSpMkLst>
        </pc:grpChg>
      </pc:sldChg>
    </pc:docChg>
  </pc:docChgLst>
  <pc:docChgLst>
    <pc:chgData name="fujiwat0601 藤原隆弘" userId="e9715227e0e834e8" providerId="LiveId" clId="{A9C8FBE5-C0B2-43B2-BC78-3BDDAFA7839B}"/>
    <pc:docChg chg="undo custSel addSld modSld">
      <pc:chgData name="fujiwat0601 藤原隆弘" userId="e9715227e0e834e8" providerId="LiveId" clId="{A9C8FBE5-C0B2-43B2-BC78-3BDDAFA7839B}" dt="2022-11-24T07:01:41.645" v="1153" actId="6549"/>
      <pc:docMkLst>
        <pc:docMk/>
      </pc:docMkLst>
      <pc:sldChg chg="modSp mod">
        <pc:chgData name="fujiwat0601 藤原隆弘" userId="e9715227e0e834e8" providerId="LiveId" clId="{A9C8FBE5-C0B2-43B2-BC78-3BDDAFA7839B}" dt="2022-11-24T06:36:26.076" v="542" actId="20577"/>
        <pc:sldMkLst>
          <pc:docMk/>
          <pc:sldMk cId="2937519828" sldId="261"/>
        </pc:sldMkLst>
        <pc:spChg chg="mod">
          <ac:chgData name="fujiwat0601 藤原隆弘" userId="e9715227e0e834e8" providerId="LiveId" clId="{A9C8FBE5-C0B2-43B2-BC78-3BDDAFA7839B}" dt="2022-11-24T06:36:26.076" v="542" actId="20577"/>
          <ac:spMkLst>
            <pc:docMk/>
            <pc:sldMk cId="2937519828" sldId="261"/>
            <ac:spMk id="8" creationId="{97AC81EA-BC16-4D31-46CC-66FC2502B251}"/>
          </ac:spMkLst>
        </pc:spChg>
      </pc:sldChg>
      <pc:sldChg chg="modSp mod">
        <pc:chgData name="fujiwat0601 藤原隆弘" userId="e9715227e0e834e8" providerId="LiveId" clId="{A9C8FBE5-C0B2-43B2-BC78-3BDDAFA7839B}" dt="2022-11-24T06:36:13.460" v="531" actId="20577"/>
        <pc:sldMkLst>
          <pc:docMk/>
          <pc:sldMk cId="1488676063" sldId="262"/>
        </pc:sldMkLst>
        <pc:spChg chg="mod">
          <ac:chgData name="fujiwat0601 藤原隆弘" userId="e9715227e0e834e8" providerId="LiveId" clId="{A9C8FBE5-C0B2-43B2-BC78-3BDDAFA7839B}" dt="2022-11-24T06:36:13.460" v="531" actId="20577"/>
          <ac:spMkLst>
            <pc:docMk/>
            <pc:sldMk cId="1488676063" sldId="262"/>
            <ac:spMk id="8" creationId="{7469634D-D1E0-8B72-964D-2502B98D22BC}"/>
          </ac:spMkLst>
        </pc:spChg>
      </pc:sldChg>
      <pc:sldChg chg="addSp delSp modSp new mod modClrScheme chgLayout">
        <pc:chgData name="fujiwat0601 藤原隆弘" userId="e9715227e0e834e8" providerId="LiveId" clId="{A9C8FBE5-C0B2-43B2-BC78-3BDDAFA7839B}" dt="2022-11-24T06:33:58.766" v="525" actId="207"/>
        <pc:sldMkLst>
          <pc:docMk/>
          <pc:sldMk cId="3610924677" sldId="270"/>
        </pc:sldMkLst>
        <pc:spChg chg="mod ord">
          <ac:chgData name="fujiwat0601 藤原隆弘" userId="e9715227e0e834e8" providerId="LiveId" clId="{A9C8FBE5-C0B2-43B2-BC78-3BDDAFA7839B}" dt="2022-11-24T06:33:20.556" v="522" actId="6549"/>
          <ac:spMkLst>
            <pc:docMk/>
            <pc:sldMk cId="3610924677" sldId="270"/>
            <ac:spMk id="2" creationId="{4D84B7C5-557F-3DB0-08CD-01620425FA49}"/>
          </ac:spMkLst>
        </pc:spChg>
        <pc:spChg chg="del">
          <ac:chgData name="fujiwat0601 藤原隆弘" userId="e9715227e0e834e8" providerId="LiveId" clId="{A9C8FBE5-C0B2-43B2-BC78-3BDDAFA7839B}" dt="2022-11-24T06:15:58.858" v="35" actId="700"/>
          <ac:spMkLst>
            <pc:docMk/>
            <pc:sldMk cId="3610924677" sldId="270"/>
            <ac:spMk id="3" creationId="{CDD9C591-1DF1-D67B-4E25-9357CB20F475}"/>
          </ac:spMkLst>
        </pc:spChg>
        <pc:spChg chg="del">
          <ac:chgData name="fujiwat0601 藤原隆弘" userId="e9715227e0e834e8" providerId="LiveId" clId="{A9C8FBE5-C0B2-43B2-BC78-3BDDAFA7839B}" dt="2022-11-24T06:15:58.858" v="35" actId="700"/>
          <ac:spMkLst>
            <pc:docMk/>
            <pc:sldMk cId="3610924677" sldId="270"/>
            <ac:spMk id="4" creationId="{162C1C35-BB7D-4AE2-4AE9-B283EE860F31}"/>
          </ac:spMkLst>
        </pc:spChg>
        <pc:spChg chg="mod ord">
          <ac:chgData name="fujiwat0601 藤原隆弘" userId="e9715227e0e834e8" providerId="LiveId" clId="{A9C8FBE5-C0B2-43B2-BC78-3BDDAFA7839B}" dt="2022-11-24T06:15:58.858" v="35" actId="700"/>
          <ac:spMkLst>
            <pc:docMk/>
            <pc:sldMk cId="3610924677" sldId="270"/>
            <ac:spMk id="5" creationId="{8FE8ED96-6614-3B80-B2E2-DE44B1EA87BD}"/>
          </ac:spMkLst>
        </pc:spChg>
        <pc:spChg chg="add mod">
          <ac:chgData name="fujiwat0601 藤原隆弘" userId="e9715227e0e834e8" providerId="LiveId" clId="{A9C8FBE5-C0B2-43B2-BC78-3BDDAFA7839B}" dt="2022-11-24T06:20:45.509" v="75" actId="164"/>
          <ac:spMkLst>
            <pc:docMk/>
            <pc:sldMk cId="3610924677" sldId="270"/>
            <ac:spMk id="8" creationId="{98F0D103-5E9D-1510-45A1-1A034B4DE8CC}"/>
          </ac:spMkLst>
        </pc:spChg>
        <pc:spChg chg="add mod">
          <ac:chgData name="fujiwat0601 藤原隆弘" userId="e9715227e0e834e8" providerId="LiveId" clId="{A9C8FBE5-C0B2-43B2-BC78-3BDDAFA7839B}" dt="2022-11-24T06:20:45.509" v="75" actId="164"/>
          <ac:spMkLst>
            <pc:docMk/>
            <pc:sldMk cId="3610924677" sldId="270"/>
            <ac:spMk id="9" creationId="{7E9A3F96-BF4A-41A8-3602-F303FEFEACDF}"/>
          </ac:spMkLst>
        </pc:spChg>
        <pc:spChg chg="add mod">
          <ac:chgData name="fujiwat0601 藤原隆弘" userId="e9715227e0e834e8" providerId="LiveId" clId="{A9C8FBE5-C0B2-43B2-BC78-3BDDAFA7839B}" dt="2022-11-24T06:20:45.509" v="75" actId="164"/>
          <ac:spMkLst>
            <pc:docMk/>
            <pc:sldMk cId="3610924677" sldId="270"/>
            <ac:spMk id="13" creationId="{37233DB8-9CB0-5D95-ADD6-C6A405A21CCF}"/>
          </ac:spMkLst>
        </pc:spChg>
        <pc:spChg chg="add mod">
          <ac:chgData name="fujiwat0601 藤原隆弘" userId="e9715227e0e834e8" providerId="LiveId" clId="{A9C8FBE5-C0B2-43B2-BC78-3BDDAFA7839B}" dt="2022-11-24T06:23:47.816" v="105" actId="164"/>
          <ac:spMkLst>
            <pc:docMk/>
            <pc:sldMk cId="3610924677" sldId="270"/>
            <ac:spMk id="24" creationId="{05FAE70B-8F99-7474-2514-8882FC05A6D7}"/>
          </ac:spMkLst>
        </pc:spChg>
        <pc:spChg chg="add mod">
          <ac:chgData name="fujiwat0601 藤原隆弘" userId="e9715227e0e834e8" providerId="LiveId" clId="{A9C8FBE5-C0B2-43B2-BC78-3BDDAFA7839B}" dt="2022-11-24T06:29:55.386" v="350" actId="1076"/>
          <ac:spMkLst>
            <pc:docMk/>
            <pc:sldMk cId="3610924677" sldId="270"/>
            <ac:spMk id="26" creationId="{E4DBC297-CABD-F470-818C-1740C346F6A8}"/>
          </ac:spMkLst>
        </pc:spChg>
        <pc:spChg chg="add mod">
          <ac:chgData name="fujiwat0601 藤原隆弘" userId="e9715227e0e834e8" providerId="LiveId" clId="{A9C8FBE5-C0B2-43B2-BC78-3BDDAFA7839B}" dt="2022-11-24T06:29:45.016" v="349" actId="1076"/>
          <ac:spMkLst>
            <pc:docMk/>
            <pc:sldMk cId="3610924677" sldId="270"/>
            <ac:spMk id="27" creationId="{B1CDD86E-36D4-B15A-5CB8-D1E1A95053B6}"/>
          </ac:spMkLst>
        </pc:spChg>
        <pc:spChg chg="add mod">
          <ac:chgData name="fujiwat0601 藤原隆弘" userId="e9715227e0e834e8" providerId="LiveId" clId="{A9C8FBE5-C0B2-43B2-BC78-3BDDAFA7839B}" dt="2022-11-24T06:28:56.348" v="304" actId="693"/>
          <ac:spMkLst>
            <pc:docMk/>
            <pc:sldMk cId="3610924677" sldId="270"/>
            <ac:spMk id="28" creationId="{D53D9884-160D-59F3-8CEC-A66D72630201}"/>
          </ac:spMkLst>
        </pc:spChg>
        <pc:spChg chg="add mod">
          <ac:chgData name="fujiwat0601 藤原隆弘" userId="e9715227e0e834e8" providerId="LiveId" clId="{A9C8FBE5-C0B2-43B2-BC78-3BDDAFA7839B}" dt="2022-11-24T06:33:58.766" v="525" actId="207"/>
          <ac:spMkLst>
            <pc:docMk/>
            <pc:sldMk cId="3610924677" sldId="270"/>
            <ac:spMk id="29" creationId="{BCE485FC-1700-1716-F406-73C8FBA6F740}"/>
          </ac:spMkLst>
        </pc:spChg>
        <pc:grpChg chg="add mod">
          <ac:chgData name="fujiwat0601 藤原隆弘" userId="e9715227e0e834e8" providerId="LiveId" clId="{A9C8FBE5-C0B2-43B2-BC78-3BDDAFA7839B}" dt="2022-11-24T06:29:55.386" v="350" actId="1076"/>
          <ac:grpSpMkLst>
            <pc:docMk/>
            <pc:sldMk cId="3610924677" sldId="270"/>
            <ac:grpSpMk id="22" creationId="{137A7F40-94F4-F212-28E2-19A08B9B6771}"/>
          </ac:grpSpMkLst>
        </pc:grpChg>
        <pc:grpChg chg="add mod">
          <ac:chgData name="fujiwat0601 藤原隆弘" userId="e9715227e0e834e8" providerId="LiveId" clId="{A9C8FBE5-C0B2-43B2-BC78-3BDDAFA7839B}" dt="2022-11-24T06:27:51.073" v="295" actId="1076"/>
          <ac:grpSpMkLst>
            <pc:docMk/>
            <pc:sldMk cId="3610924677" sldId="270"/>
            <ac:grpSpMk id="25" creationId="{479CF698-D36C-387F-8C9B-695B56F5761A}"/>
          </ac:grpSpMkLst>
        </pc:grpChg>
        <pc:picChg chg="add mod">
          <ac:chgData name="fujiwat0601 藤原隆弘" userId="e9715227e0e834e8" providerId="LiveId" clId="{A9C8FBE5-C0B2-43B2-BC78-3BDDAFA7839B}" dt="2022-11-24T06:20:45.509" v="75" actId="164"/>
          <ac:picMkLst>
            <pc:docMk/>
            <pc:sldMk cId="3610924677" sldId="270"/>
            <ac:picMk id="6" creationId="{EED0D4C6-C62F-8F63-9221-FA29E2BC6EE7}"/>
          </ac:picMkLst>
        </pc:picChg>
        <pc:picChg chg="add mod">
          <ac:chgData name="fujiwat0601 藤原隆弘" userId="e9715227e0e834e8" providerId="LiveId" clId="{A9C8FBE5-C0B2-43B2-BC78-3BDDAFA7839B}" dt="2022-11-24T06:20:45.509" v="75" actId="164"/>
          <ac:picMkLst>
            <pc:docMk/>
            <pc:sldMk cId="3610924677" sldId="270"/>
            <ac:picMk id="7" creationId="{C191FB83-4871-1329-502F-AFE1EF7D99FD}"/>
          </ac:picMkLst>
        </pc:picChg>
        <pc:picChg chg="add mod modCrop">
          <ac:chgData name="fujiwat0601 藤原隆弘" userId="e9715227e0e834e8" providerId="LiveId" clId="{A9C8FBE5-C0B2-43B2-BC78-3BDDAFA7839B}" dt="2022-11-24T06:23:47.816" v="105" actId="164"/>
          <ac:picMkLst>
            <pc:docMk/>
            <pc:sldMk cId="3610924677" sldId="270"/>
            <ac:picMk id="23" creationId="{44EBBDD1-21CF-DB55-D6C3-C7DAFC0BE3BA}"/>
          </ac:picMkLst>
        </pc:picChg>
        <pc:cxnChg chg="add mod">
          <ac:chgData name="fujiwat0601 藤原隆弘" userId="e9715227e0e834e8" providerId="LiveId" clId="{A9C8FBE5-C0B2-43B2-BC78-3BDDAFA7839B}" dt="2022-11-24T06:20:45.509" v="75" actId="164"/>
          <ac:cxnSpMkLst>
            <pc:docMk/>
            <pc:sldMk cId="3610924677" sldId="270"/>
            <ac:cxnSpMk id="11" creationId="{03A4CEFF-BD1B-2EDA-60E6-9CE86DCAD95E}"/>
          </ac:cxnSpMkLst>
        </pc:cxnChg>
        <pc:cxnChg chg="add mod">
          <ac:chgData name="fujiwat0601 藤原隆弘" userId="e9715227e0e834e8" providerId="LiveId" clId="{A9C8FBE5-C0B2-43B2-BC78-3BDDAFA7839B}" dt="2022-11-24T06:20:45.509" v="75" actId="164"/>
          <ac:cxnSpMkLst>
            <pc:docMk/>
            <pc:sldMk cId="3610924677" sldId="270"/>
            <ac:cxnSpMk id="19" creationId="{705B3B7A-DF4F-1AA7-665A-C2F98DE4144E}"/>
          </ac:cxnSpMkLst>
        </pc:cxnChg>
      </pc:sldChg>
      <pc:sldChg chg="addSp delSp modSp new mod modClrScheme chgLayout">
        <pc:chgData name="fujiwat0601 藤原隆弘" userId="e9715227e0e834e8" providerId="LiveId" clId="{A9C8FBE5-C0B2-43B2-BC78-3BDDAFA7839B}" dt="2022-11-24T07:01:41.645" v="1153" actId="6549"/>
        <pc:sldMkLst>
          <pc:docMk/>
          <pc:sldMk cId="2165765026" sldId="271"/>
        </pc:sldMkLst>
        <pc:spChg chg="mod ord">
          <ac:chgData name="fujiwat0601 藤原隆弘" userId="e9715227e0e834e8" providerId="LiveId" clId="{A9C8FBE5-C0B2-43B2-BC78-3BDDAFA7839B}" dt="2022-11-24T07:01:41.645" v="1153" actId="6549"/>
          <ac:spMkLst>
            <pc:docMk/>
            <pc:sldMk cId="2165765026" sldId="271"/>
            <ac:spMk id="2" creationId="{A9D48C3F-EBF0-8C78-DF95-04769105FAA9}"/>
          </ac:spMkLst>
        </pc:spChg>
        <pc:spChg chg="del">
          <ac:chgData name="fujiwat0601 藤原隆弘" userId="e9715227e0e834e8" providerId="LiveId" clId="{A9C8FBE5-C0B2-43B2-BC78-3BDDAFA7839B}" dt="2022-11-24T06:44:08.560" v="568" actId="3680"/>
          <ac:spMkLst>
            <pc:docMk/>
            <pc:sldMk cId="2165765026" sldId="271"/>
            <ac:spMk id="3" creationId="{BA8259A3-A5E0-AD81-960E-235A005E468A}"/>
          </ac:spMkLst>
        </pc:spChg>
        <pc:spChg chg="del">
          <ac:chgData name="fujiwat0601 藤原隆弘" userId="e9715227e0e834e8" providerId="LiveId" clId="{A9C8FBE5-C0B2-43B2-BC78-3BDDAFA7839B}" dt="2022-11-24T06:44:17.457" v="569" actId="700"/>
          <ac:spMkLst>
            <pc:docMk/>
            <pc:sldMk cId="2165765026" sldId="271"/>
            <ac:spMk id="4" creationId="{3CA62903-FA21-5EED-93E6-E7325FAADC68}"/>
          </ac:spMkLst>
        </pc:spChg>
        <pc:spChg chg="mod ord">
          <ac:chgData name="fujiwat0601 藤原隆弘" userId="e9715227e0e834e8" providerId="LiveId" clId="{A9C8FBE5-C0B2-43B2-BC78-3BDDAFA7839B}" dt="2022-11-24T06:44:17.457" v="569" actId="700"/>
          <ac:spMkLst>
            <pc:docMk/>
            <pc:sldMk cId="2165765026" sldId="271"/>
            <ac:spMk id="5" creationId="{7868FD71-2DC8-1923-3323-86DF47A1ECB9}"/>
          </ac:spMkLst>
        </pc:spChg>
        <pc:spChg chg="add mod">
          <ac:chgData name="fujiwat0601 藤原隆弘" userId="e9715227e0e834e8" providerId="LiveId" clId="{A9C8FBE5-C0B2-43B2-BC78-3BDDAFA7839B}" dt="2022-11-24T07:00:47.037" v="1139" actId="20577"/>
          <ac:spMkLst>
            <pc:docMk/>
            <pc:sldMk cId="2165765026" sldId="271"/>
            <ac:spMk id="7" creationId="{4483E0CD-6FF8-D156-4DD1-C343F3CD2740}"/>
          </ac:spMkLst>
        </pc:spChg>
        <pc:graphicFrameChg chg="add mod ord modGraphic">
          <ac:chgData name="fujiwat0601 藤原隆弘" userId="e9715227e0e834e8" providerId="LiveId" clId="{A9C8FBE5-C0B2-43B2-BC78-3BDDAFA7839B}" dt="2022-11-24T07:00:23.023" v="1134" actId="403"/>
          <ac:graphicFrameMkLst>
            <pc:docMk/>
            <pc:sldMk cId="2165765026" sldId="271"/>
            <ac:graphicFrameMk id="6" creationId="{A6D412D1-B3D7-633B-1237-2AE848ED16F8}"/>
          </ac:graphicFrameMkLst>
        </pc:graphicFrameChg>
      </pc:sldChg>
    </pc:docChg>
  </pc:docChgLst>
</pc:chgInfo>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7147BA-200B-47F0-B184-4CD93EA8F6DD}" type="datetimeFigureOut">
              <a:rPr lang="en-US" smtClean="0"/>
              <a:t>11/30/2022</a:t>
            </a:fld>
            <a:endParaRPr 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DB5194-5B3D-404E-B87B-EAF87E06D142}" type="slidenum">
              <a:rPr lang="en-US" smtClean="0"/>
              <a:t>‹#›</a:t>
            </a:fld>
            <a:endParaRPr lang="en-US"/>
          </a:p>
        </p:txBody>
      </p:sp>
    </p:spTree>
    <p:extLst>
      <p:ext uri="{BB962C8B-B14F-4D97-AF65-F5344CB8AC3E}">
        <p14:creationId xmlns:p14="http://schemas.microsoft.com/office/powerpoint/2010/main" val="422793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We would like to introduce our project, Weather app.</a:t>
            </a:r>
          </a:p>
          <a:p>
            <a:r>
              <a:rPr lang="en-US" dirty="0"/>
              <a:t>At first, we were 4 members but other 2 are dropped</a:t>
            </a:r>
          </a:p>
          <a:p>
            <a:r>
              <a:rPr lang="en-US" dirty="0"/>
              <a:t>Because they wanted to do other work.</a:t>
            </a:r>
          </a:p>
          <a:p>
            <a:r>
              <a:rPr lang="en-US" dirty="0"/>
              <a:t>Therefore, we had to finish it in 10 working days.</a:t>
            </a:r>
          </a:p>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1</a:t>
            </a:fld>
            <a:endParaRPr lang="en-US"/>
          </a:p>
        </p:txBody>
      </p:sp>
    </p:spTree>
    <p:extLst>
      <p:ext uri="{BB962C8B-B14F-4D97-AF65-F5344CB8AC3E}">
        <p14:creationId xmlns:p14="http://schemas.microsoft.com/office/powerpoint/2010/main" val="3396407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14</a:t>
            </a:fld>
            <a:endParaRPr lang="en-US"/>
          </a:p>
        </p:txBody>
      </p:sp>
    </p:spTree>
    <p:extLst>
      <p:ext uri="{BB962C8B-B14F-4D97-AF65-F5344CB8AC3E}">
        <p14:creationId xmlns:p14="http://schemas.microsoft.com/office/powerpoint/2010/main" val="1912060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15</a:t>
            </a:fld>
            <a:endParaRPr lang="en-US"/>
          </a:p>
        </p:txBody>
      </p:sp>
    </p:spTree>
    <p:extLst>
      <p:ext uri="{BB962C8B-B14F-4D97-AF65-F5344CB8AC3E}">
        <p14:creationId xmlns:p14="http://schemas.microsoft.com/office/powerpoint/2010/main" val="1237450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16</a:t>
            </a:fld>
            <a:endParaRPr lang="en-US"/>
          </a:p>
        </p:txBody>
      </p:sp>
    </p:spTree>
    <p:extLst>
      <p:ext uri="{BB962C8B-B14F-4D97-AF65-F5344CB8AC3E}">
        <p14:creationId xmlns:p14="http://schemas.microsoft.com/office/powerpoint/2010/main" val="3631147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So, this is the introduction.</a:t>
            </a:r>
          </a:p>
          <a:p>
            <a:endParaRPr lang="en-US" dirty="0"/>
          </a:p>
          <a:p>
            <a:r>
              <a:rPr lang="en-US" dirty="0"/>
              <a:t>We developed weather application,</a:t>
            </a:r>
          </a:p>
          <a:p>
            <a:r>
              <a:rPr lang="en-US" dirty="0"/>
              <a:t>Feature is,</a:t>
            </a:r>
          </a:p>
          <a:p>
            <a:r>
              <a:rPr lang="en-US" dirty="0"/>
              <a:t>You can easy to understand, it shows weather of specified city.</a:t>
            </a:r>
          </a:p>
          <a:p>
            <a:r>
              <a:rPr lang="en-US" dirty="0"/>
              <a:t>Using Weather sever on the internet.</a:t>
            </a:r>
          </a:p>
          <a:p>
            <a:endParaRPr lang="en-US" dirty="0"/>
          </a:p>
          <a:p>
            <a:r>
              <a:rPr lang="en-US" dirty="0"/>
              <a:t>We defined the nun-functional requirements</a:t>
            </a:r>
          </a:p>
          <a:p>
            <a:r>
              <a:rPr lang="en-US" dirty="0"/>
              <a:t>That is </a:t>
            </a:r>
          </a:p>
          <a:p>
            <a:r>
              <a:rPr lang="en-US" dirty="0"/>
              <a:t>  Packing and deployment work is not included in this project.</a:t>
            </a:r>
          </a:p>
          <a:p>
            <a:endParaRPr lang="en-US" dirty="0"/>
          </a:p>
          <a:p>
            <a:r>
              <a:rPr lang="en-US" dirty="0"/>
              <a:t>However, we tested on multiple platform,</a:t>
            </a:r>
          </a:p>
          <a:p>
            <a:r>
              <a:rPr lang="en-US" dirty="0"/>
              <a:t>Windows, Android, iOS</a:t>
            </a:r>
          </a:p>
          <a:p>
            <a:r>
              <a:rPr lang="en-US" dirty="0"/>
              <a:t>Using Visual Studio 2022.</a:t>
            </a:r>
          </a:p>
          <a:p>
            <a:endParaRPr lang="en-US" dirty="0"/>
          </a:p>
          <a:p>
            <a:r>
              <a:rPr lang="en-US" dirty="0"/>
              <a:t>Right side is a UML Communication Diagram for out App.</a:t>
            </a:r>
          </a:p>
          <a:p>
            <a:r>
              <a:rPr lang="en-US" dirty="0"/>
              <a:t>Just …</a:t>
            </a:r>
          </a:p>
          <a:p>
            <a:endParaRPr lang="en-US" dirty="0"/>
          </a:p>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2</a:t>
            </a:fld>
            <a:endParaRPr lang="en-US"/>
          </a:p>
        </p:txBody>
      </p:sp>
    </p:spTree>
    <p:extLst>
      <p:ext uri="{BB962C8B-B14F-4D97-AF65-F5344CB8AC3E}">
        <p14:creationId xmlns:p14="http://schemas.microsoft.com/office/powerpoint/2010/main" val="1565015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This is an application image for our app.</a:t>
            </a:r>
          </a:p>
          <a:p>
            <a:endParaRPr lang="en-US" dirty="0"/>
          </a:p>
          <a:p>
            <a:r>
              <a:rPr lang="en-US" dirty="0"/>
              <a:t>There are some referenced program on the internet, </a:t>
            </a:r>
          </a:p>
          <a:p>
            <a:r>
              <a:rPr lang="en-US" dirty="0"/>
              <a:t>   however, these are just getting data and display it.</a:t>
            </a:r>
          </a:p>
          <a:p>
            <a:endParaRPr lang="en-US" dirty="0"/>
          </a:p>
          <a:p>
            <a:r>
              <a:rPr lang="en-US" dirty="0"/>
              <a:t>We plan to do more but we did:</a:t>
            </a:r>
          </a:p>
          <a:p>
            <a:r>
              <a:rPr lang="en-US" dirty="0"/>
              <a:t>  - Add a button to show a city</a:t>
            </a:r>
          </a:p>
          <a:p>
            <a:r>
              <a:rPr lang="en-US" dirty="0"/>
              <a:t>  - Temperature conversion to Celsius degree.</a:t>
            </a:r>
          </a:p>
          <a:p>
            <a:r>
              <a:rPr lang="en-US" dirty="0"/>
              <a:t>  -  Add units for humidity and wind speed,</a:t>
            </a:r>
          </a:p>
          <a:p>
            <a:r>
              <a:rPr lang="en-US" dirty="0"/>
              <a:t>  -  Add weather image picture to the bottom</a:t>
            </a:r>
          </a:p>
          <a:p>
            <a:r>
              <a:rPr lang="en-US" dirty="0"/>
              <a:t>  -  and, TDD approach for API interface – we will introduce this later</a:t>
            </a:r>
          </a:p>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3</a:t>
            </a:fld>
            <a:endParaRPr lang="en-US"/>
          </a:p>
        </p:txBody>
      </p:sp>
    </p:spTree>
    <p:extLst>
      <p:ext uri="{BB962C8B-B14F-4D97-AF65-F5344CB8AC3E}">
        <p14:creationId xmlns:p14="http://schemas.microsoft.com/office/powerpoint/2010/main" val="3973042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These are the technologies we used.</a:t>
            </a:r>
          </a:p>
          <a:p>
            <a:endParaRPr lang="en-US" dirty="0"/>
          </a:p>
          <a:p>
            <a:r>
              <a:rPr lang="en-US" dirty="0"/>
              <a:t>The fist one, weather information, we used </a:t>
            </a:r>
            <a:r>
              <a:rPr lang="en-US" dirty="0" err="1"/>
              <a:t>OpenWearMap</a:t>
            </a:r>
            <a:endParaRPr lang="en-US" dirty="0"/>
          </a:p>
          <a:p>
            <a:r>
              <a:rPr lang="en-US" dirty="0"/>
              <a:t> this is an online server and it looked good.</a:t>
            </a:r>
          </a:p>
          <a:p>
            <a:endParaRPr lang="en-US" dirty="0"/>
          </a:p>
          <a:p>
            <a:r>
              <a:rPr lang="en-US" dirty="0"/>
              <a:t>They provide Global weather data via web API</a:t>
            </a:r>
          </a:p>
          <a:p>
            <a:r>
              <a:rPr lang="en-US" dirty="0"/>
              <a:t>  it is including current weather, forecasts, historical weather data.</a:t>
            </a:r>
          </a:p>
          <a:p>
            <a:r>
              <a:rPr lang="en-US" dirty="0"/>
              <a:t>And some functions are free to use.</a:t>
            </a:r>
          </a:p>
          <a:p>
            <a:endParaRPr lang="en-US" dirty="0"/>
          </a:p>
          <a:p>
            <a:r>
              <a:rPr lang="en-US" dirty="0"/>
              <a:t>On right side,</a:t>
            </a:r>
          </a:p>
          <a:p>
            <a:r>
              <a:rPr lang="en-US" dirty="0"/>
              <a:t>We use Xamarin forms,</a:t>
            </a:r>
          </a:p>
          <a:p>
            <a:r>
              <a:rPr lang="en-US" dirty="0"/>
              <a:t>MVVM model,</a:t>
            </a:r>
          </a:p>
          <a:p>
            <a:r>
              <a:rPr lang="en-US" dirty="0"/>
              <a:t>Weather API,</a:t>
            </a:r>
          </a:p>
          <a:p>
            <a:r>
              <a:rPr lang="en-US" dirty="0" err="1"/>
              <a:t>Nuget</a:t>
            </a:r>
            <a:r>
              <a:rPr lang="en-US" dirty="0"/>
              <a:t> pages for </a:t>
            </a:r>
            <a:r>
              <a:rPr lang="en-US" dirty="0" err="1"/>
              <a:t>Microsoft.BCL</a:t>
            </a:r>
            <a:r>
              <a:rPr lang="en-US" dirty="0"/>
              <a:t>. Build, </a:t>
            </a:r>
          </a:p>
          <a:p>
            <a:r>
              <a:rPr lang="en-US" dirty="0"/>
              <a:t>HTTP client library</a:t>
            </a:r>
          </a:p>
          <a:p>
            <a:r>
              <a:rPr lang="en-US" dirty="0"/>
              <a:t>And JSON handling library.</a:t>
            </a:r>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4</a:t>
            </a:fld>
            <a:endParaRPr lang="en-US"/>
          </a:p>
        </p:txBody>
      </p:sp>
    </p:spTree>
    <p:extLst>
      <p:ext uri="{BB962C8B-B14F-4D97-AF65-F5344CB8AC3E}">
        <p14:creationId xmlns:p14="http://schemas.microsoft.com/office/powerpoint/2010/main" val="1035534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On this page,</a:t>
            </a:r>
          </a:p>
          <a:p>
            <a:r>
              <a:rPr lang="en-US" dirty="0"/>
              <a:t>Left side shows our development environment</a:t>
            </a:r>
          </a:p>
          <a:p>
            <a:endParaRPr lang="en-US" dirty="0"/>
          </a:p>
          <a:p>
            <a:r>
              <a:rPr lang="en-US" dirty="0"/>
              <a:t>Right side is our schedule.</a:t>
            </a:r>
          </a:p>
          <a:p>
            <a:r>
              <a:rPr lang="en-US" dirty="0"/>
              <a:t>  Documentation schedule is added to some part</a:t>
            </a:r>
          </a:p>
          <a:p>
            <a:r>
              <a:rPr lang="en-US" dirty="0"/>
              <a:t>  to don’t forget the issues.</a:t>
            </a:r>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5</a:t>
            </a:fld>
            <a:endParaRPr lang="en-US"/>
          </a:p>
        </p:txBody>
      </p:sp>
    </p:spTree>
    <p:extLst>
      <p:ext uri="{BB962C8B-B14F-4D97-AF65-F5344CB8AC3E}">
        <p14:creationId xmlns:p14="http://schemas.microsoft.com/office/powerpoint/2010/main" val="4151961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This figure shows UML Class diagram</a:t>
            </a:r>
          </a:p>
          <a:p>
            <a:endParaRPr lang="en-US" dirty="0"/>
          </a:p>
          <a:p>
            <a:r>
              <a:rPr lang="en-US" dirty="0"/>
              <a:t>Blue text are added for easy understanding the purpose.</a:t>
            </a:r>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6</a:t>
            </a:fld>
            <a:endParaRPr lang="en-US"/>
          </a:p>
        </p:txBody>
      </p:sp>
    </p:spTree>
    <p:extLst>
      <p:ext uri="{BB962C8B-B14F-4D97-AF65-F5344CB8AC3E}">
        <p14:creationId xmlns:p14="http://schemas.microsoft.com/office/powerpoint/2010/main" val="1734475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Now short tips of our work.</a:t>
            </a:r>
          </a:p>
          <a:p>
            <a:endParaRPr lang="en-US" dirty="0"/>
          </a:p>
          <a:p>
            <a:r>
              <a:rPr lang="en-US" dirty="0"/>
              <a:t>At first, android app is showing white screen.</a:t>
            </a:r>
          </a:p>
          <a:p>
            <a:r>
              <a:rPr lang="en-US" dirty="0"/>
              <a:t>  But for the UWP app, it is succeeded to show the weather</a:t>
            </a:r>
          </a:p>
          <a:p>
            <a:endParaRPr lang="en-US" dirty="0"/>
          </a:p>
          <a:p>
            <a:r>
              <a:rPr lang="en-US" dirty="0"/>
              <a:t>We can think reason a few.</a:t>
            </a:r>
          </a:p>
          <a:p>
            <a:r>
              <a:rPr lang="en-US" dirty="0"/>
              <a:t> - Emulator, or logic, or API.</a:t>
            </a:r>
          </a:p>
          <a:p>
            <a:endParaRPr lang="en-US" dirty="0"/>
          </a:p>
          <a:p>
            <a:r>
              <a:rPr lang="en-US" dirty="0"/>
              <a:t>On the web info, there is http:// </a:t>
            </a:r>
          </a:p>
          <a:p>
            <a:r>
              <a:rPr lang="en-US" dirty="0"/>
              <a:t>but we know recently http:// is refused by many web browser</a:t>
            </a:r>
          </a:p>
          <a:p>
            <a:endParaRPr lang="en-US" dirty="0"/>
          </a:p>
          <a:p>
            <a:r>
              <a:rPr lang="en-US" dirty="0"/>
              <a:t>So, we changed it then worked.</a:t>
            </a:r>
          </a:p>
          <a:p>
            <a:endParaRPr lang="en-US" dirty="0"/>
          </a:p>
          <a:p>
            <a:r>
              <a:rPr lang="en-US" dirty="0"/>
              <a:t>One more tip.</a:t>
            </a:r>
          </a:p>
          <a:p>
            <a:r>
              <a:rPr lang="en-US" dirty="0"/>
              <a:t>Degree Celsius conversion.</a:t>
            </a:r>
          </a:p>
          <a:p>
            <a:r>
              <a:rPr lang="en-US" dirty="0"/>
              <a:t>The web API returns the value of Kelvin for the temperature.</a:t>
            </a:r>
          </a:p>
          <a:p>
            <a:r>
              <a:rPr lang="en-US" dirty="0"/>
              <a:t>Formula is not difficult but we understood there is a unit parameter in the API</a:t>
            </a:r>
          </a:p>
          <a:p>
            <a:r>
              <a:rPr lang="en-US" dirty="0"/>
              <a:t>So, we set this red colored text to the parameter for the API</a:t>
            </a:r>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7</a:t>
            </a:fld>
            <a:endParaRPr lang="en-US"/>
          </a:p>
        </p:txBody>
      </p:sp>
    </p:spTree>
    <p:extLst>
      <p:ext uri="{BB962C8B-B14F-4D97-AF65-F5344CB8AC3E}">
        <p14:creationId xmlns:p14="http://schemas.microsoft.com/office/powerpoint/2010/main" val="3367869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dirty="0"/>
              <a:t>And this is our solution (current solution) for the large picture at the bottom.</a:t>
            </a:r>
          </a:p>
          <a:p>
            <a:r>
              <a:rPr lang="en-US" dirty="0"/>
              <a:t>On the </a:t>
            </a:r>
            <a:r>
              <a:rPr lang="en-US" dirty="0" err="1"/>
              <a:t>OpenWeatherMap</a:t>
            </a:r>
            <a:r>
              <a:rPr lang="en-US" dirty="0"/>
              <a:t>, there are weather icon, 13 for a day and 13 for a night.</a:t>
            </a:r>
          </a:p>
          <a:p>
            <a:r>
              <a:rPr lang="en-US" dirty="0"/>
              <a:t>The picture we prepared ones are only for a day.</a:t>
            </a:r>
          </a:p>
          <a:p>
            <a:r>
              <a:rPr lang="en-US" dirty="0"/>
              <a:t>Because it was hard to find night weather picture.</a:t>
            </a:r>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8</a:t>
            </a:fld>
            <a:endParaRPr lang="en-US"/>
          </a:p>
        </p:txBody>
      </p:sp>
    </p:spTree>
    <p:extLst>
      <p:ext uri="{BB962C8B-B14F-4D97-AF65-F5344CB8AC3E}">
        <p14:creationId xmlns:p14="http://schemas.microsoft.com/office/powerpoint/2010/main" val="500875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dirty="0"/>
          </a:p>
        </p:txBody>
      </p:sp>
      <p:sp>
        <p:nvSpPr>
          <p:cNvPr id="4" name="スライド番号プレースホルダー 3"/>
          <p:cNvSpPr>
            <a:spLocks noGrp="1"/>
          </p:cNvSpPr>
          <p:nvPr>
            <p:ph type="sldNum" sz="quarter" idx="5"/>
          </p:nvPr>
        </p:nvSpPr>
        <p:spPr/>
        <p:txBody>
          <a:bodyPr/>
          <a:lstStyle/>
          <a:p>
            <a:fld id="{4EDB5194-5B3D-404E-B87B-EAF87E06D142}" type="slidenum">
              <a:rPr lang="en-US" smtClean="0"/>
              <a:t>9</a:t>
            </a:fld>
            <a:endParaRPr lang="en-US"/>
          </a:p>
        </p:txBody>
      </p:sp>
    </p:spTree>
    <p:extLst>
      <p:ext uri="{BB962C8B-B14F-4D97-AF65-F5344CB8AC3E}">
        <p14:creationId xmlns:p14="http://schemas.microsoft.com/office/powerpoint/2010/main" val="1834909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F31B7-32FB-9053-17A8-D42D9A69F11D}"/>
              </a:ext>
            </a:extLst>
          </p:cNvPr>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a:p>
        </p:txBody>
      </p:sp>
      <p:sp>
        <p:nvSpPr>
          <p:cNvPr id="3" name="字幕 2">
            <a:extLst>
              <a:ext uri="{FF2B5EF4-FFF2-40B4-BE49-F238E27FC236}">
                <a16:creationId xmlns:a16="http://schemas.microsoft.com/office/drawing/2014/main" id="{23F50C93-C11D-F5E6-BC14-726221B6C3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日付プレースホルダー 3">
            <a:extLst>
              <a:ext uri="{FF2B5EF4-FFF2-40B4-BE49-F238E27FC236}">
                <a16:creationId xmlns:a16="http://schemas.microsoft.com/office/drawing/2014/main" id="{F40A5AF7-A28B-5473-F2D2-4CBE9BDF3E07}"/>
              </a:ext>
            </a:extLst>
          </p:cNvPr>
          <p:cNvSpPr>
            <a:spLocks noGrp="1"/>
          </p:cNvSpPr>
          <p:nvPr>
            <p:ph type="dt" sz="half" idx="10"/>
          </p:nvPr>
        </p:nvSpPr>
        <p:spPr/>
        <p:txBody>
          <a:bodyPr/>
          <a:lstStyle/>
          <a:p>
            <a:fld id="{874BDF0F-7BD7-4F35-BE94-569D60F32928}" type="datetime1">
              <a:rPr lang="en-US" smtClean="0"/>
              <a:t>11/30/2022</a:t>
            </a:fld>
            <a:endParaRPr lang="en-US"/>
          </a:p>
        </p:txBody>
      </p:sp>
      <p:sp>
        <p:nvSpPr>
          <p:cNvPr id="5" name="フッター プレースホルダー 4">
            <a:extLst>
              <a:ext uri="{FF2B5EF4-FFF2-40B4-BE49-F238E27FC236}">
                <a16:creationId xmlns:a16="http://schemas.microsoft.com/office/drawing/2014/main" id="{BEA15889-8B93-FD01-643D-3E223869733B}"/>
              </a:ext>
            </a:extLst>
          </p:cNvPr>
          <p:cNvSpPr>
            <a:spLocks noGrp="1"/>
          </p:cNvSpPr>
          <p:nvPr>
            <p:ph type="ftr" sz="quarter" idx="11"/>
          </p:nvPr>
        </p:nvSpPr>
        <p:spPr/>
        <p:txBody>
          <a:bodyPr/>
          <a:lstStyle/>
          <a:p>
            <a:endParaRPr lang="en-US"/>
          </a:p>
        </p:txBody>
      </p:sp>
      <p:sp>
        <p:nvSpPr>
          <p:cNvPr id="6" name="スライド番号プレースホルダー 5">
            <a:extLst>
              <a:ext uri="{FF2B5EF4-FFF2-40B4-BE49-F238E27FC236}">
                <a16:creationId xmlns:a16="http://schemas.microsoft.com/office/drawing/2014/main" id="{99F435EC-6F0A-2BBE-AC76-42B619C1FE13}"/>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556703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13610A-6AB7-C697-7B4D-51F9376DEA4C}"/>
              </a:ext>
            </a:extLst>
          </p:cNvPr>
          <p:cNvSpPr>
            <a:spLocks noGrp="1"/>
          </p:cNvSpPr>
          <p:nvPr>
            <p:ph type="title"/>
          </p:nvPr>
        </p:nvSpPr>
        <p:spPr/>
        <p:txBody>
          <a:bodyPr/>
          <a:lstStyle/>
          <a:p>
            <a:r>
              <a:rPr lang="ja-JP" altLang="en-US"/>
              <a:t>マスター タイトルの書式設定</a:t>
            </a:r>
            <a:endParaRPr lang="en-US"/>
          </a:p>
        </p:txBody>
      </p:sp>
      <p:sp>
        <p:nvSpPr>
          <p:cNvPr id="3" name="縦書きテキスト プレースホルダー 2">
            <a:extLst>
              <a:ext uri="{FF2B5EF4-FFF2-40B4-BE49-F238E27FC236}">
                <a16:creationId xmlns:a16="http://schemas.microsoft.com/office/drawing/2014/main" id="{4FE99F9D-3087-6A93-35EB-B71A073A3270}"/>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3034BF08-B21C-5858-C476-DDC51B70BD46}"/>
              </a:ext>
            </a:extLst>
          </p:cNvPr>
          <p:cNvSpPr>
            <a:spLocks noGrp="1"/>
          </p:cNvSpPr>
          <p:nvPr>
            <p:ph type="dt" sz="half" idx="10"/>
          </p:nvPr>
        </p:nvSpPr>
        <p:spPr/>
        <p:txBody>
          <a:bodyPr/>
          <a:lstStyle/>
          <a:p>
            <a:fld id="{D00C7BCD-7C1B-4276-9DA7-AD43F9906126}" type="datetime1">
              <a:rPr lang="en-US" smtClean="0"/>
              <a:t>11/30/2022</a:t>
            </a:fld>
            <a:endParaRPr lang="en-US"/>
          </a:p>
        </p:txBody>
      </p:sp>
      <p:sp>
        <p:nvSpPr>
          <p:cNvPr id="5" name="フッター プレースホルダー 4">
            <a:extLst>
              <a:ext uri="{FF2B5EF4-FFF2-40B4-BE49-F238E27FC236}">
                <a16:creationId xmlns:a16="http://schemas.microsoft.com/office/drawing/2014/main" id="{0F8F2634-6E5E-3ED3-5672-8E513979E530}"/>
              </a:ext>
            </a:extLst>
          </p:cNvPr>
          <p:cNvSpPr>
            <a:spLocks noGrp="1"/>
          </p:cNvSpPr>
          <p:nvPr>
            <p:ph type="ftr" sz="quarter" idx="11"/>
          </p:nvPr>
        </p:nvSpPr>
        <p:spPr/>
        <p:txBody>
          <a:bodyPr/>
          <a:lstStyle/>
          <a:p>
            <a:endParaRPr lang="en-US"/>
          </a:p>
        </p:txBody>
      </p:sp>
      <p:sp>
        <p:nvSpPr>
          <p:cNvPr id="6" name="スライド番号プレースホルダー 5">
            <a:extLst>
              <a:ext uri="{FF2B5EF4-FFF2-40B4-BE49-F238E27FC236}">
                <a16:creationId xmlns:a16="http://schemas.microsoft.com/office/drawing/2014/main" id="{91F5ACD9-18AF-F555-8DAE-72475B44BAB7}"/>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4189149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1399B00-8DC2-A91E-A08E-375FB5BB6F40}"/>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a:p>
        </p:txBody>
      </p:sp>
      <p:sp>
        <p:nvSpPr>
          <p:cNvPr id="3" name="縦書きテキスト プレースホルダー 2">
            <a:extLst>
              <a:ext uri="{FF2B5EF4-FFF2-40B4-BE49-F238E27FC236}">
                <a16:creationId xmlns:a16="http://schemas.microsoft.com/office/drawing/2014/main" id="{637F54C1-F9D0-84F9-123A-FBADC34AA586}"/>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1CEA0BCA-D117-D70D-CF08-FDD635C8ECA0}"/>
              </a:ext>
            </a:extLst>
          </p:cNvPr>
          <p:cNvSpPr>
            <a:spLocks noGrp="1"/>
          </p:cNvSpPr>
          <p:nvPr>
            <p:ph type="dt" sz="half" idx="10"/>
          </p:nvPr>
        </p:nvSpPr>
        <p:spPr/>
        <p:txBody>
          <a:bodyPr/>
          <a:lstStyle/>
          <a:p>
            <a:fld id="{D3FD6097-0F06-4C5A-AF0A-6AF330AC3F26}" type="datetime1">
              <a:rPr lang="en-US" smtClean="0"/>
              <a:t>11/30/2022</a:t>
            </a:fld>
            <a:endParaRPr lang="en-US"/>
          </a:p>
        </p:txBody>
      </p:sp>
      <p:sp>
        <p:nvSpPr>
          <p:cNvPr id="5" name="フッター プレースホルダー 4">
            <a:extLst>
              <a:ext uri="{FF2B5EF4-FFF2-40B4-BE49-F238E27FC236}">
                <a16:creationId xmlns:a16="http://schemas.microsoft.com/office/drawing/2014/main" id="{A2A1AB8A-667D-107A-2676-DA180313EF5E}"/>
              </a:ext>
            </a:extLst>
          </p:cNvPr>
          <p:cNvSpPr>
            <a:spLocks noGrp="1"/>
          </p:cNvSpPr>
          <p:nvPr>
            <p:ph type="ftr" sz="quarter" idx="11"/>
          </p:nvPr>
        </p:nvSpPr>
        <p:spPr/>
        <p:txBody>
          <a:bodyPr/>
          <a:lstStyle/>
          <a:p>
            <a:endParaRPr lang="en-US"/>
          </a:p>
        </p:txBody>
      </p:sp>
      <p:sp>
        <p:nvSpPr>
          <p:cNvPr id="6" name="スライド番号プレースホルダー 5">
            <a:extLst>
              <a:ext uri="{FF2B5EF4-FFF2-40B4-BE49-F238E27FC236}">
                <a16:creationId xmlns:a16="http://schemas.microsoft.com/office/drawing/2014/main" id="{72E62735-5354-13B0-D666-12C9978CDF3A}"/>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287195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8E0F58-C521-F239-4A09-AA561EFF9E5C}"/>
              </a:ext>
            </a:extLst>
          </p:cNvPr>
          <p:cNvSpPr>
            <a:spLocks noGrp="1"/>
          </p:cNvSpPr>
          <p:nvPr>
            <p:ph type="title"/>
          </p:nvPr>
        </p:nvSpPr>
        <p:spPr/>
        <p:txBody>
          <a:bodyPr/>
          <a:lstStyle/>
          <a:p>
            <a:r>
              <a:rPr lang="ja-JP" altLang="en-US"/>
              <a:t>マスター タイトルの書式設定</a:t>
            </a:r>
            <a:endParaRPr lang="en-US"/>
          </a:p>
        </p:txBody>
      </p:sp>
      <p:sp>
        <p:nvSpPr>
          <p:cNvPr id="3" name="コンテンツ プレースホルダー 2">
            <a:extLst>
              <a:ext uri="{FF2B5EF4-FFF2-40B4-BE49-F238E27FC236}">
                <a16:creationId xmlns:a16="http://schemas.microsoft.com/office/drawing/2014/main" id="{028D354F-C885-3555-6360-F81BD2E65C54}"/>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A810F7A8-D4C3-B686-D482-9BB7FE7ED68D}"/>
              </a:ext>
            </a:extLst>
          </p:cNvPr>
          <p:cNvSpPr>
            <a:spLocks noGrp="1"/>
          </p:cNvSpPr>
          <p:nvPr>
            <p:ph type="dt" sz="half" idx="10"/>
          </p:nvPr>
        </p:nvSpPr>
        <p:spPr/>
        <p:txBody>
          <a:bodyPr/>
          <a:lstStyle/>
          <a:p>
            <a:fld id="{B6A6FA15-E442-44B8-A7DA-93A00EE72413}" type="datetime1">
              <a:rPr lang="en-US" smtClean="0"/>
              <a:t>11/30/2022</a:t>
            </a:fld>
            <a:endParaRPr lang="en-US"/>
          </a:p>
        </p:txBody>
      </p:sp>
      <p:sp>
        <p:nvSpPr>
          <p:cNvPr id="5" name="フッター プレースホルダー 4">
            <a:extLst>
              <a:ext uri="{FF2B5EF4-FFF2-40B4-BE49-F238E27FC236}">
                <a16:creationId xmlns:a16="http://schemas.microsoft.com/office/drawing/2014/main" id="{C7427409-BA7B-4614-2D93-EFDCD7C4E378}"/>
              </a:ext>
            </a:extLst>
          </p:cNvPr>
          <p:cNvSpPr>
            <a:spLocks noGrp="1"/>
          </p:cNvSpPr>
          <p:nvPr>
            <p:ph type="ftr" sz="quarter" idx="11"/>
          </p:nvPr>
        </p:nvSpPr>
        <p:spPr/>
        <p:txBody>
          <a:bodyPr/>
          <a:lstStyle/>
          <a:p>
            <a:endParaRPr lang="en-US"/>
          </a:p>
        </p:txBody>
      </p:sp>
      <p:sp>
        <p:nvSpPr>
          <p:cNvPr id="6" name="スライド番号プレースホルダー 5">
            <a:extLst>
              <a:ext uri="{FF2B5EF4-FFF2-40B4-BE49-F238E27FC236}">
                <a16:creationId xmlns:a16="http://schemas.microsoft.com/office/drawing/2014/main" id="{75182AA9-75D7-A2B4-8C16-84E46EC57A97}"/>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4162732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43F557-C180-485B-5A13-4940E6F5CD7B}"/>
              </a:ext>
            </a:extLst>
          </p:cNvPr>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a:p>
        </p:txBody>
      </p:sp>
      <p:sp>
        <p:nvSpPr>
          <p:cNvPr id="3" name="テキスト プレースホルダー 2">
            <a:extLst>
              <a:ext uri="{FF2B5EF4-FFF2-40B4-BE49-F238E27FC236}">
                <a16:creationId xmlns:a16="http://schemas.microsoft.com/office/drawing/2014/main" id="{F39B6FE0-F4F8-F564-432F-7C2B9D4F32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AC827977-AA24-324D-6668-820A31377A2F}"/>
              </a:ext>
            </a:extLst>
          </p:cNvPr>
          <p:cNvSpPr>
            <a:spLocks noGrp="1"/>
          </p:cNvSpPr>
          <p:nvPr>
            <p:ph type="dt" sz="half" idx="10"/>
          </p:nvPr>
        </p:nvSpPr>
        <p:spPr/>
        <p:txBody>
          <a:bodyPr/>
          <a:lstStyle/>
          <a:p>
            <a:fld id="{017F3D42-C283-46D6-B9CE-0490D959BF0A}" type="datetime1">
              <a:rPr lang="en-US" smtClean="0"/>
              <a:t>11/30/2022</a:t>
            </a:fld>
            <a:endParaRPr lang="en-US"/>
          </a:p>
        </p:txBody>
      </p:sp>
      <p:sp>
        <p:nvSpPr>
          <p:cNvPr id="5" name="フッター プレースホルダー 4">
            <a:extLst>
              <a:ext uri="{FF2B5EF4-FFF2-40B4-BE49-F238E27FC236}">
                <a16:creationId xmlns:a16="http://schemas.microsoft.com/office/drawing/2014/main" id="{D0FCD058-1B5B-9C12-C571-D58F1786240B}"/>
              </a:ext>
            </a:extLst>
          </p:cNvPr>
          <p:cNvSpPr>
            <a:spLocks noGrp="1"/>
          </p:cNvSpPr>
          <p:nvPr>
            <p:ph type="ftr" sz="quarter" idx="11"/>
          </p:nvPr>
        </p:nvSpPr>
        <p:spPr/>
        <p:txBody>
          <a:bodyPr/>
          <a:lstStyle/>
          <a:p>
            <a:endParaRPr lang="en-US"/>
          </a:p>
        </p:txBody>
      </p:sp>
      <p:sp>
        <p:nvSpPr>
          <p:cNvPr id="6" name="スライド番号プレースホルダー 5">
            <a:extLst>
              <a:ext uri="{FF2B5EF4-FFF2-40B4-BE49-F238E27FC236}">
                <a16:creationId xmlns:a16="http://schemas.microsoft.com/office/drawing/2014/main" id="{A8C67928-165D-5A30-BFBB-79ADED05CD8C}"/>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850869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B2F5BB-DC58-200C-A025-60B882CEA445}"/>
              </a:ext>
            </a:extLst>
          </p:cNvPr>
          <p:cNvSpPr>
            <a:spLocks noGrp="1"/>
          </p:cNvSpPr>
          <p:nvPr>
            <p:ph type="title"/>
          </p:nvPr>
        </p:nvSpPr>
        <p:spPr/>
        <p:txBody>
          <a:bodyPr/>
          <a:lstStyle/>
          <a:p>
            <a:r>
              <a:rPr lang="ja-JP" altLang="en-US"/>
              <a:t>マスター タイトルの書式設定</a:t>
            </a:r>
            <a:endParaRPr lang="en-US"/>
          </a:p>
        </p:txBody>
      </p:sp>
      <p:sp>
        <p:nvSpPr>
          <p:cNvPr id="3" name="コンテンツ プレースホルダー 2">
            <a:extLst>
              <a:ext uri="{FF2B5EF4-FFF2-40B4-BE49-F238E27FC236}">
                <a16:creationId xmlns:a16="http://schemas.microsoft.com/office/drawing/2014/main" id="{D44C8361-D5C3-5221-7BF7-5EAE746CD7CD}"/>
              </a:ext>
            </a:extLst>
          </p:cNvPr>
          <p:cNvSpPr>
            <a:spLocks noGrp="1"/>
          </p:cNvSpPr>
          <p:nvPr>
            <p:ph sz="half" idx="1"/>
          </p:nvPr>
        </p:nvSpPr>
        <p:spPr>
          <a:xfrm>
            <a:off x="469640" y="1529542"/>
            <a:ext cx="5181600" cy="464742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コンテンツ プレースホルダー 3">
            <a:extLst>
              <a:ext uri="{FF2B5EF4-FFF2-40B4-BE49-F238E27FC236}">
                <a16:creationId xmlns:a16="http://schemas.microsoft.com/office/drawing/2014/main" id="{D0E13945-35E3-3E54-F9F6-4318CAFC5812}"/>
              </a:ext>
            </a:extLst>
          </p:cNvPr>
          <p:cNvSpPr>
            <a:spLocks noGrp="1"/>
          </p:cNvSpPr>
          <p:nvPr>
            <p:ph sz="half" idx="2"/>
          </p:nvPr>
        </p:nvSpPr>
        <p:spPr>
          <a:xfrm>
            <a:off x="6172200" y="1529542"/>
            <a:ext cx="5181600" cy="464742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日付プレースホルダー 4">
            <a:extLst>
              <a:ext uri="{FF2B5EF4-FFF2-40B4-BE49-F238E27FC236}">
                <a16:creationId xmlns:a16="http://schemas.microsoft.com/office/drawing/2014/main" id="{A2BFC7D9-EC10-D6BD-2EB7-A3823CB22E8E}"/>
              </a:ext>
            </a:extLst>
          </p:cNvPr>
          <p:cNvSpPr>
            <a:spLocks noGrp="1"/>
          </p:cNvSpPr>
          <p:nvPr>
            <p:ph type="dt" sz="half" idx="10"/>
          </p:nvPr>
        </p:nvSpPr>
        <p:spPr/>
        <p:txBody>
          <a:bodyPr/>
          <a:lstStyle/>
          <a:p>
            <a:fld id="{D65D27D1-18BA-4291-9412-E0F601EDA567}" type="datetime1">
              <a:rPr lang="en-US" smtClean="0"/>
              <a:t>11/30/2022</a:t>
            </a:fld>
            <a:endParaRPr lang="en-US"/>
          </a:p>
        </p:txBody>
      </p:sp>
      <p:sp>
        <p:nvSpPr>
          <p:cNvPr id="6" name="フッター プレースホルダー 5">
            <a:extLst>
              <a:ext uri="{FF2B5EF4-FFF2-40B4-BE49-F238E27FC236}">
                <a16:creationId xmlns:a16="http://schemas.microsoft.com/office/drawing/2014/main" id="{0887A924-F333-6FB0-D900-2B4134E7A84D}"/>
              </a:ext>
            </a:extLst>
          </p:cNvPr>
          <p:cNvSpPr>
            <a:spLocks noGrp="1"/>
          </p:cNvSpPr>
          <p:nvPr>
            <p:ph type="ftr" sz="quarter" idx="11"/>
          </p:nvPr>
        </p:nvSpPr>
        <p:spPr/>
        <p:txBody>
          <a:bodyPr/>
          <a:lstStyle/>
          <a:p>
            <a:endParaRPr lang="en-US"/>
          </a:p>
        </p:txBody>
      </p:sp>
      <p:sp>
        <p:nvSpPr>
          <p:cNvPr id="7" name="スライド番号プレースホルダー 6">
            <a:extLst>
              <a:ext uri="{FF2B5EF4-FFF2-40B4-BE49-F238E27FC236}">
                <a16:creationId xmlns:a16="http://schemas.microsoft.com/office/drawing/2014/main" id="{CEFB8E98-48BB-12B7-231A-9862A4D0CAB4}"/>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621231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F61400-B623-A0A7-5EC5-A1DA85EA2270}"/>
              </a:ext>
            </a:extLst>
          </p:cNvPr>
          <p:cNvSpPr>
            <a:spLocks noGrp="1"/>
          </p:cNvSpPr>
          <p:nvPr>
            <p:ph type="title"/>
          </p:nvPr>
        </p:nvSpPr>
        <p:spPr>
          <a:xfrm>
            <a:off x="839788" y="365125"/>
            <a:ext cx="10515600" cy="1325563"/>
          </a:xfrm>
        </p:spPr>
        <p:txBody>
          <a:bodyPr/>
          <a:lstStyle/>
          <a:p>
            <a:r>
              <a:rPr lang="ja-JP" altLang="en-US"/>
              <a:t>マスター タイトルの書式設定</a:t>
            </a:r>
            <a:endParaRPr lang="en-US"/>
          </a:p>
        </p:txBody>
      </p:sp>
      <p:sp>
        <p:nvSpPr>
          <p:cNvPr id="3" name="テキスト プレースホルダー 2">
            <a:extLst>
              <a:ext uri="{FF2B5EF4-FFF2-40B4-BE49-F238E27FC236}">
                <a16:creationId xmlns:a16="http://schemas.microsoft.com/office/drawing/2014/main" id="{3ECF8E5C-C69D-86BE-B1FD-8CC16B55B4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a:extLst>
              <a:ext uri="{FF2B5EF4-FFF2-40B4-BE49-F238E27FC236}">
                <a16:creationId xmlns:a16="http://schemas.microsoft.com/office/drawing/2014/main" id="{D2A8B358-09DE-837D-5A23-9CD570436ED2}"/>
              </a:ext>
            </a:extLst>
          </p:cNvPr>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テキスト プレースホルダー 4">
            <a:extLst>
              <a:ext uri="{FF2B5EF4-FFF2-40B4-BE49-F238E27FC236}">
                <a16:creationId xmlns:a16="http://schemas.microsoft.com/office/drawing/2014/main" id="{57BB3F32-EB68-CE02-7AF4-7828F193A7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3B5897B1-39DB-57C3-7516-080DBB70896A}"/>
              </a:ext>
            </a:extLst>
          </p:cNvPr>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日付プレースホルダー 6">
            <a:extLst>
              <a:ext uri="{FF2B5EF4-FFF2-40B4-BE49-F238E27FC236}">
                <a16:creationId xmlns:a16="http://schemas.microsoft.com/office/drawing/2014/main" id="{A956FADA-F10E-C727-EFB0-D3236FFA584E}"/>
              </a:ext>
            </a:extLst>
          </p:cNvPr>
          <p:cNvSpPr>
            <a:spLocks noGrp="1"/>
          </p:cNvSpPr>
          <p:nvPr>
            <p:ph type="dt" sz="half" idx="10"/>
          </p:nvPr>
        </p:nvSpPr>
        <p:spPr/>
        <p:txBody>
          <a:bodyPr/>
          <a:lstStyle/>
          <a:p>
            <a:fld id="{F5E707CE-A22F-4A26-B9F2-900EA04B6A47}" type="datetime1">
              <a:rPr lang="en-US" smtClean="0"/>
              <a:t>11/30/2022</a:t>
            </a:fld>
            <a:endParaRPr lang="en-US"/>
          </a:p>
        </p:txBody>
      </p:sp>
      <p:sp>
        <p:nvSpPr>
          <p:cNvPr id="8" name="フッター プレースホルダー 7">
            <a:extLst>
              <a:ext uri="{FF2B5EF4-FFF2-40B4-BE49-F238E27FC236}">
                <a16:creationId xmlns:a16="http://schemas.microsoft.com/office/drawing/2014/main" id="{F7AFCFD9-068B-FEEB-DC13-4510FE80A838}"/>
              </a:ext>
            </a:extLst>
          </p:cNvPr>
          <p:cNvSpPr>
            <a:spLocks noGrp="1"/>
          </p:cNvSpPr>
          <p:nvPr>
            <p:ph type="ftr" sz="quarter" idx="11"/>
          </p:nvPr>
        </p:nvSpPr>
        <p:spPr/>
        <p:txBody>
          <a:bodyPr/>
          <a:lstStyle/>
          <a:p>
            <a:endParaRPr lang="en-US"/>
          </a:p>
        </p:txBody>
      </p:sp>
      <p:sp>
        <p:nvSpPr>
          <p:cNvPr id="9" name="スライド番号プレースホルダー 8">
            <a:extLst>
              <a:ext uri="{FF2B5EF4-FFF2-40B4-BE49-F238E27FC236}">
                <a16:creationId xmlns:a16="http://schemas.microsoft.com/office/drawing/2014/main" id="{099BD006-0615-9AA9-4C2A-67329A5E0B78}"/>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36028150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2D7C41-AF48-8150-5691-41827FE590DB}"/>
              </a:ext>
            </a:extLst>
          </p:cNvPr>
          <p:cNvSpPr>
            <a:spLocks noGrp="1"/>
          </p:cNvSpPr>
          <p:nvPr>
            <p:ph type="title"/>
          </p:nvPr>
        </p:nvSpPr>
        <p:spPr/>
        <p:txBody>
          <a:bodyPr/>
          <a:lstStyle/>
          <a:p>
            <a:r>
              <a:rPr lang="ja-JP" altLang="en-US"/>
              <a:t>マスター タイトルの書式設定</a:t>
            </a:r>
            <a:endParaRPr lang="en-US"/>
          </a:p>
        </p:txBody>
      </p:sp>
      <p:sp>
        <p:nvSpPr>
          <p:cNvPr id="3" name="日付プレースホルダー 2">
            <a:extLst>
              <a:ext uri="{FF2B5EF4-FFF2-40B4-BE49-F238E27FC236}">
                <a16:creationId xmlns:a16="http://schemas.microsoft.com/office/drawing/2014/main" id="{A56CF18B-A084-50D8-9651-8186C6BAB0C9}"/>
              </a:ext>
            </a:extLst>
          </p:cNvPr>
          <p:cNvSpPr>
            <a:spLocks noGrp="1"/>
          </p:cNvSpPr>
          <p:nvPr>
            <p:ph type="dt" sz="half" idx="10"/>
          </p:nvPr>
        </p:nvSpPr>
        <p:spPr/>
        <p:txBody>
          <a:bodyPr/>
          <a:lstStyle/>
          <a:p>
            <a:fld id="{061FDDE1-2ADA-4D5A-85B4-BB0DCC1523A2}" type="datetime1">
              <a:rPr lang="en-US" smtClean="0"/>
              <a:t>11/30/2022</a:t>
            </a:fld>
            <a:endParaRPr lang="en-US"/>
          </a:p>
        </p:txBody>
      </p:sp>
      <p:sp>
        <p:nvSpPr>
          <p:cNvPr id="4" name="フッター プレースホルダー 3">
            <a:extLst>
              <a:ext uri="{FF2B5EF4-FFF2-40B4-BE49-F238E27FC236}">
                <a16:creationId xmlns:a16="http://schemas.microsoft.com/office/drawing/2014/main" id="{4A0D33B9-A1B2-B2A6-2D12-6CBE10FEB93D}"/>
              </a:ext>
            </a:extLst>
          </p:cNvPr>
          <p:cNvSpPr>
            <a:spLocks noGrp="1"/>
          </p:cNvSpPr>
          <p:nvPr>
            <p:ph type="ftr" sz="quarter" idx="11"/>
          </p:nvPr>
        </p:nvSpPr>
        <p:spPr/>
        <p:txBody>
          <a:bodyPr/>
          <a:lstStyle/>
          <a:p>
            <a:endParaRPr lang="en-US"/>
          </a:p>
        </p:txBody>
      </p:sp>
      <p:sp>
        <p:nvSpPr>
          <p:cNvPr id="5" name="スライド番号プレースホルダー 4">
            <a:extLst>
              <a:ext uri="{FF2B5EF4-FFF2-40B4-BE49-F238E27FC236}">
                <a16:creationId xmlns:a16="http://schemas.microsoft.com/office/drawing/2014/main" id="{85E5BD63-C7F9-036D-3433-692B221A2F9A}"/>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351678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25ED935-2196-217E-42E3-F442A4FDFA39}"/>
              </a:ext>
            </a:extLst>
          </p:cNvPr>
          <p:cNvSpPr>
            <a:spLocks noGrp="1"/>
          </p:cNvSpPr>
          <p:nvPr>
            <p:ph type="dt" sz="half" idx="10"/>
          </p:nvPr>
        </p:nvSpPr>
        <p:spPr/>
        <p:txBody>
          <a:bodyPr/>
          <a:lstStyle/>
          <a:p>
            <a:fld id="{8CA090EE-45D5-4F92-AB93-2BFB596CA045}" type="datetime1">
              <a:rPr lang="en-US" smtClean="0"/>
              <a:t>11/30/2022</a:t>
            </a:fld>
            <a:endParaRPr lang="en-US"/>
          </a:p>
        </p:txBody>
      </p:sp>
      <p:sp>
        <p:nvSpPr>
          <p:cNvPr id="3" name="フッター プレースホルダー 2">
            <a:extLst>
              <a:ext uri="{FF2B5EF4-FFF2-40B4-BE49-F238E27FC236}">
                <a16:creationId xmlns:a16="http://schemas.microsoft.com/office/drawing/2014/main" id="{82240BB5-07DF-8561-10B8-1A1732DEF336}"/>
              </a:ext>
            </a:extLst>
          </p:cNvPr>
          <p:cNvSpPr>
            <a:spLocks noGrp="1"/>
          </p:cNvSpPr>
          <p:nvPr>
            <p:ph type="ftr" sz="quarter" idx="11"/>
          </p:nvPr>
        </p:nvSpPr>
        <p:spPr/>
        <p:txBody>
          <a:bodyPr/>
          <a:lstStyle/>
          <a:p>
            <a:endParaRPr lang="en-US"/>
          </a:p>
        </p:txBody>
      </p:sp>
      <p:sp>
        <p:nvSpPr>
          <p:cNvPr id="4" name="スライド番号プレースホルダー 3">
            <a:extLst>
              <a:ext uri="{FF2B5EF4-FFF2-40B4-BE49-F238E27FC236}">
                <a16:creationId xmlns:a16="http://schemas.microsoft.com/office/drawing/2014/main" id="{4C36613E-876F-2FB2-F915-062CF9ECC8CD}"/>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318155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74E4E8-75BF-0851-E3C2-3BD4595B8B04}"/>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コンテンツ プレースホルダー 2">
            <a:extLst>
              <a:ext uri="{FF2B5EF4-FFF2-40B4-BE49-F238E27FC236}">
                <a16:creationId xmlns:a16="http://schemas.microsoft.com/office/drawing/2014/main" id="{4AA6C040-166B-BF73-23DA-4234548CDF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テキスト プレースホルダー 3">
            <a:extLst>
              <a:ext uri="{FF2B5EF4-FFF2-40B4-BE49-F238E27FC236}">
                <a16:creationId xmlns:a16="http://schemas.microsoft.com/office/drawing/2014/main" id="{80B7A80B-94DA-CA3D-6F5B-E0163BDA2B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F6C2F58D-A71A-0403-DF3D-0CF9E8B2EF66}"/>
              </a:ext>
            </a:extLst>
          </p:cNvPr>
          <p:cNvSpPr>
            <a:spLocks noGrp="1"/>
          </p:cNvSpPr>
          <p:nvPr>
            <p:ph type="dt" sz="half" idx="10"/>
          </p:nvPr>
        </p:nvSpPr>
        <p:spPr/>
        <p:txBody>
          <a:bodyPr/>
          <a:lstStyle/>
          <a:p>
            <a:fld id="{66E52D72-3A1C-4462-9F2E-AD178FF341A5}" type="datetime1">
              <a:rPr lang="en-US" smtClean="0"/>
              <a:t>11/30/2022</a:t>
            </a:fld>
            <a:endParaRPr lang="en-US"/>
          </a:p>
        </p:txBody>
      </p:sp>
      <p:sp>
        <p:nvSpPr>
          <p:cNvPr id="6" name="フッター プレースホルダー 5">
            <a:extLst>
              <a:ext uri="{FF2B5EF4-FFF2-40B4-BE49-F238E27FC236}">
                <a16:creationId xmlns:a16="http://schemas.microsoft.com/office/drawing/2014/main" id="{620F4735-F4CF-6F0D-307D-BD798C6FF6ED}"/>
              </a:ext>
            </a:extLst>
          </p:cNvPr>
          <p:cNvSpPr>
            <a:spLocks noGrp="1"/>
          </p:cNvSpPr>
          <p:nvPr>
            <p:ph type="ftr" sz="quarter" idx="11"/>
          </p:nvPr>
        </p:nvSpPr>
        <p:spPr/>
        <p:txBody>
          <a:bodyPr/>
          <a:lstStyle/>
          <a:p>
            <a:endParaRPr lang="en-US"/>
          </a:p>
        </p:txBody>
      </p:sp>
      <p:sp>
        <p:nvSpPr>
          <p:cNvPr id="7" name="スライド番号プレースホルダー 6">
            <a:extLst>
              <a:ext uri="{FF2B5EF4-FFF2-40B4-BE49-F238E27FC236}">
                <a16:creationId xmlns:a16="http://schemas.microsoft.com/office/drawing/2014/main" id="{3A61CC8F-EDA2-E9CA-95E2-23665BDC4629}"/>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4161736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5CA587-BC0D-F11D-77B0-9BAE929C4549}"/>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図プレースホルダー 2">
            <a:extLst>
              <a:ext uri="{FF2B5EF4-FFF2-40B4-BE49-F238E27FC236}">
                <a16:creationId xmlns:a16="http://schemas.microsoft.com/office/drawing/2014/main" id="{5F7AE6C9-3595-C19C-03C7-01AF3115BA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テキスト プレースホルダー 3">
            <a:extLst>
              <a:ext uri="{FF2B5EF4-FFF2-40B4-BE49-F238E27FC236}">
                <a16:creationId xmlns:a16="http://schemas.microsoft.com/office/drawing/2014/main" id="{089B7FEF-3847-44C9-4B3E-CA541201FD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ED33CAFB-FDA2-2445-A9BD-D0DD4C17D6B7}"/>
              </a:ext>
            </a:extLst>
          </p:cNvPr>
          <p:cNvSpPr>
            <a:spLocks noGrp="1"/>
          </p:cNvSpPr>
          <p:nvPr>
            <p:ph type="dt" sz="half" idx="10"/>
          </p:nvPr>
        </p:nvSpPr>
        <p:spPr/>
        <p:txBody>
          <a:bodyPr/>
          <a:lstStyle/>
          <a:p>
            <a:fld id="{41FE2625-B6D8-46A7-8B5E-668F73772573}" type="datetime1">
              <a:rPr lang="en-US" smtClean="0"/>
              <a:t>11/30/2022</a:t>
            </a:fld>
            <a:endParaRPr lang="en-US"/>
          </a:p>
        </p:txBody>
      </p:sp>
      <p:sp>
        <p:nvSpPr>
          <p:cNvPr id="6" name="フッター プレースホルダー 5">
            <a:extLst>
              <a:ext uri="{FF2B5EF4-FFF2-40B4-BE49-F238E27FC236}">
                <a16:creationId xmlns:a16="http://schemas.microsoft.com/office/drawing/2014/main" id="{BC3A5B40-9843-9BCF-1107-19B660256BAA}"/>
              </a:ext>
            </a:extLst>
          </p:cNvPr>
          <p:cNvSpPr>
            <a:spLocks noGrp="1"/>
          </p:cNvSpPr>
          <p:nvPr>
            <p:ph type="ftr" sz="quarter" idx="11"/>
          </p:nvPr>
        </p:nvSpPr>
        <p:spPr/>
        <p:txBody>
          <a:bodyPr/>
          <a:lstStyle/>
          <a:p>
            <a:endParaRPr lang="en-US"/>
          </a:p>
        </p:txBody>
      </p:sp>
      <p:sp>
        <p:nvSpPr>
          <p:cNvPr id="7" name="スライド番号プレースホルダー 6">
            <a:extLst>
              <a:ext uri="{FF2B5EF4-FFF2-40B4-BE49-F238E27FC236}">
                <a16:creationId xmlns:a16="http://schemas.microsoft.com/office/drawing/2014/main" id="{D08C9B47-7E22-B28E-D6E5-22A944139069}"/>
              </a:ext>
            </a:extLst>
          </p:cNvPr>
          <p:cNvSpPr>
            <a:spLocks noGrp="1"/>
          </p:cNvSpPr>
          <p:nvPr>
            <p:ph type="sldNum" sz="quarter" idx="12"/>
          </p:nvPr>
        </p:nvSpPr>
        <p:spPr/>
        <p:txBody>
          <a:bodyPr/>
          <a:lstStyle/>
          <a:p>
            <a:fld id="{EC7A199E-5624-45FB-B36F-1D4E75C7CE28}" type="slidenum">
              <a:rPr lang="en-US" smtClean="0"/>
              <a:t>‹#›</a:t>
            </a:fld>
            <a:endParaRPr lang="en-US"/>
          </a:p>
        </p:txBody>
      </p:sp>
    </p:spTree>
    <p:extLst>
      <p:ext uri="{BB962C8B-B14F-4D97-AF65-F5344CB8AC3E}">
        <p14:creationId xmlns:p14="http://schemas.microsoft.com/office/powerpoint/2010/main" val="1998782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5" descr="Sunrise in the field">
            <a:extLst>
              <a:ext uri="{FF2B5EF4-FFF2-40B4-BE49-F238E27FC236}">
                <a16:creationId xmlns:a16="http://schemas.microsoft.com/office/drawing/2014/main" id="{9E81C127-3E64-AE9D-349D-B61597FCDF16}"/>
              </a:ext>
            </a:extLst>
          </p:cNvPr>
          <p:cNvPicPr>
            <a:picLocks noChangeAspect="1"/>
          </p:cNvPicPr>
          <p:nvPr userDrawn="1"/>
        </p:nvPicPr>
        <p:blipFill rotWithShape="1">
          <a:blip r:embed="rId13" cstate="hqprint">
            <a:alphaModFix amt="50000"/>
            <a:extLst>
              <a:ext uri="{28A0092B-C50C-407E-A947-70E740481C1C}">
                <a14:useLocalDpi xmlns:a14="http://schemas.microsoft.com/office/drawing/2010/main"/>
              </a:ext>
            </a:extLst>
          </a:blip>
          <a:srcRect/>
          <a:stretch/>
        </p:blipFill>
        <p:spPr>
          <a:xfrm>
            <a:off x="20" y="0"/>
            <a:ext cx="12191980" cy="1242646"/>
          </a:xfrm>
          <a:prstGeom prst="rect">
            <a:avLst/>
          </a:prstGeom>
        </p:spPr>
      </p:pic>
      <p:sp>
        <p:nvSpPr>
          <p:cNvPr id="2" name="タイトル プレースホルダー 1">
            <a:extLst>
              <a:ext uri="{FF2B5EF4-FFF2-40B4-BE49-F238E27FC236}">
                <a16:creationId xmlns:a16="http://schemas.microsoft.com/office/drawing/2014/main" id="{22ACD245-7466-D3A9-A610-C69786F30A94}"/>
              </a:ext>
            </a:extLst>
          </p:cNvPr>
          <p:cNvSpPr>
            <a:spLocks noGrp="1"/>
          </p:cNvSpPr>
          <p:nvPr>
            <p:ph type="title"/>
          </p:nvPr>
        </p:nvSpPr>
        <p:spPr>
          <a:xfrm>
            <a:off x="458754" y="21335"/>
            <a:ext cx="11274492" cy="1201621"/>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テキスト プレースホルダー 2">
            <a:extLst>
              <a:ext uri="{FF2B5EF4-FFF2-40B4-BE49-F238E27FC236}">
                <a16:creationId xmlns:a16="http://schemas.microsoft.com/office/drawing/2014/main" id="{5E6B19E4-42CD-04D6-048A-EC00FBAE5319}"/>
              </a:ext>
            </a:extLst>
          </p:cNvPr>
          <p:cNvSpPr>
            <a:spLocks noGrp="1"/>
          </p:cNvSpPr>
          <p:nvPr>
            <p:ph type="body" idx="1"/>
          </p:nvPr>
        </p:nvSpPr>
        <p:spPr>
          <a:xfrm>
            <a:off x="458754" y="1538868"/>
            <a:ext cx="11210731" cy="4638095"/>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日付プレースホルダー 3">
            <a:extLst>
              <a:ext uri="{FF2B5EF4-FFF2-40B4-BE49-F238E27FC236}">
                <a16:creationId xmlns:a16="http://schemas.microsoft.com/office/drawing/2014/main" id="{9BB99B76-527D-4141-ACDB-B38CDAF44F2E}"/>
              </a:ext>
            </a:extLst>
          </p:cNvPr>
          <p:cNvSpPr>
            <a:spLocks noGrp="1"/>
          </p:cNvSpPr>
          <p:nvPr>
            <p:ph type="dt" sz="half" idx="2"/>
          </p:nvPr>
        </p:nvSpPr>
        <p:spPr>
          <a:xfrm>
            <a:off x="458754" y="6492874"/>
            <a:ext cx="2924539" cy="365125"/>
          </a:xfrm>
          <a:prstGeom prst="rect">
            <a:avLst/>
          </a:prstGeom>
        </p:spPr>
        <p:txBody>
          <a:bodyPr vert="horz" lIns="91440" tIns="45720" rIns="91440" bIns="45720" rtlCol="0" anchor="ctr"/>
          <a:lstStyle>
            <a:lvl1pPr algn="l">
              <a:defRPr sz="1200" b="1">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A48581AC-9CDD-4594-B3CD-F1CB65817C9C}" type="datetime1">
              <a:rPr lang="en-US" smtClean="0"/>
              <a:t>11/30/2022</a:t>
            </a:fld>
            <a:endParaRPr lang="en-US"/>
          </a:p>
        </p:txBody>
      </p:sp>
      <p:sp>
        <p:nvSpPr>
          <p:cNvPr id="5" name="フッター プレースホルダー 4">
            <a:extLst>
              <a:ext uri="{FF2B5EF4-FFF2-40B4-BE49-F238E27FC236}">
                <a16:creationId xmlns:a16="http://schemas.microsoft.com/office/drawing/2014/main" id="{05F928BA-FC06-A497-F88B-FC89C0B25339}"/>
              </a:ext>
            </a:extLst>
          </p:cNvPr>
          <p:cNvSpPr>
            <a:spLocks noGrp="1"/>
          </p:cNvSpPr>
          <p:nvPr>
            <p:ph type="ftr" sz="quarter" idx="3"/>
          </p:nvPr>
        </p:nvSpPr>
        <p:spPr>
          <a:xfrm>
            <a:off x="4038600" y="6492874"/>
            <a:ext cx="4114800" cy="365125"/>
          </a:xfrm>
          <a:prstGeom prst="rect">
            <a:avLst/>
          </a:prstGeom>
        </p:spPr>
        <p:txBody>
          <a:bodyPr vert="horz" lIns="91440" tIns="45720" rIns="91440" bIns="45720" rtlCol="0" anchor="ctr"/>
          <a:lstStyle>
            <a:lvl1pPr algn="ctr">
              <a:defRPr sz="1200" b="1">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US"/>
          </a:p>
        </p:txBody>
      </p:sp>
      <p:sp>
        <p:nvSpPr>
          <p:cNvPr id="6" name="スライド番号プレースホルダー 5">
            <a:extLst>
              <a:ext uri="{FF2B5EF4-FFF2-40B4-BE49-F238E27FC236}">
                <a16:creationId xmlns:a16="http://schemas.microsoft.com/office/drawing/2014/main" id="{53CE598F-0CA6-FAEA-6D7D-B7993E844D01}"/>
              </a:ext>
            </a:extLst>
          </p:cNvPr>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2000" b="1" u="sng">
                <a:solidFill>
                  <a:srgbClr val="002060"/>
                </a:solidFill>
                <a:latin typeface="Tahoma" panose="020B0604030504040204" pitchFamily="34" charset="0"/>
                <a:ea typeface="Tahoma" panose="020B0604030504040204" pitchFamily="34" charset="0"/>
                <a:cs typeface="Tahoma" panose="020B0604030504040204" pitchFamily="34" charset="0"/>
              </a:defRPr>
            </a:lvl1pPr>
          </a:lstStyle>
          <a:p>
            <a:fld id="{EC7A199E-5624-45FB-B36F-1D4E75C7CE28}" type="slidenum">
              <a:rPr lang="en-US" smtClean="0"/>
              <a:t>‹#›</a:t>
            </a:fld>
            <a:endParaRPr lang="en-US"/>
          </a:p>
        </p:txBody>
      </p:sp>
    </p:spTree>
    <p:extLst>
      <p:ext uri="{BB962C8B-B14F-4D97-AF65-F5344CB8AC3E}">
        <p14:creationId xmlns:p14="http://schemas.microsoft.com/office/powerpoint/2010/main" val="15603248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100000"/>
        </a:lnSpc>
        <a:spcBef>
          <a:spcPct val="0"/>
        </a:spcBef>
        <a:buNone/>
        <a:defRPr sz="4400" b="1" kern="1200">
          <a:solidFill>
            <a:srgbClr val="002060"/>
          </a:solidFill>
          <a:effectLst>
            <a:glow rad="127000">
              <a:schemeClr val="bg1">
                <a:alpha val="90000"/>
              </a:schemeClr>
            </a:glow>
          </a:effectLst>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100000"/>
        </a:lnSpc>
        <a:spcBef>
          <a:spcPts val="1200"/>
        </a:spcBef>
        <a:buFont typeface="Arial" panose="020B0604020202020204" pitchFamily="34" charset="0"/>
        <a:buChar char="•"/>
        <a:defRPr sz="2800" b="1" kern="1200">
          <a:solidFill>
            <a:srgbClr val="002060"/>
          </a:solidFill>
          <a:latin typeface="Tahoma" panose="020B0604030504040204" pitchFamily="34" charset="0"/>
          <a:ea typeface="Tahoma" panose="020B0604030504040204" pitchFamily="34" charset="0"/>
          <a:cs typeface="Tahoma" panose="020B0604030504040204" pitchFamily="34" charset="0"/>
        </a:defRPr>
      </a:lvl1pPr>
      <a:lvl2pPr marL="442913" indent="-228600" algn="l" defTabSz="914400" rtl="0" eaLnBrk="1" latinLnBrk="0" hangingPunct="1">
        <a:lnSpc>
          <a:spcPct val="100000"/>
        </a:lnSpc>
        <a:spcBef>
          <a:spcPts val="1200"/>
        </a:spcBef>
        <a:buFont typeface="Arial" panose="020B0604020202020204" pitchFamily="34" charset="0"/>
        <a:buChar char="•"/>
        <a:defRPr sz="2400" kern="1200">
          <a:solidFill>
            <a:srgbClr val="002060"/>
          </a:solidFill>
          <a:latin typeface="Tahoma" panose="020B0604030504040204" pitchFamily="34" charset="0"/>
          <a:ea typeface="Tahoma" panose="020B0604030504040204" pitchFamily="34" charset="0"/>
          <a:cs typeface="Tahoma" panose="020B0604030504040204" pitchFamily="34" charset="0"/>
        </a:defRPr>
      </a:lvl2pPr>
      <a:lvl3pPr marL="628650" indent="-228600" algn="l" defTabSz="914400" rtl="0" eaLnBrk="1" latinLnBrk="0" hangingPunct="1">
        <a:lnSpc>
          <a:spcPct val="100000"/>
        </a:lnSpc>
        <a:spcBef>
          <a:spcPts val="1200"/>
        </a:spcBef>
        <a:buFont typeface="Arial" panose="020B0604020202020204" pitchFamily="34" charset="0"/>
        <a:buChar char="•"/>
        <a:defRPr sz="2000" kern="1200">
          <a:solidFill>
            <a:srgbClr val="002060"/>
          </a:solidFill>
          <a:latin typeface="Tahoma" panose="020B0604030504040204" pitchFamily="34" charset="0"/>
          <a:ea typeface="Tahoma" panose="020B0604030504040204" pitchFamily="34" charset="0"/>
          <a:cs typeface="Tahoma" panose="020B0604030504040204" pitchFamily="34" charset="0"/>
        </a:defRPr>
      </a:lvl3pPr>
      <a:lvl4pPr marL="803275" indent="-228600" algn="l" defTabSz="914400" rtl="0" eaLnBrk="1" latinLnBrk="0" hangingPunct="1">
        <a:lnSpc>
          <a:spcPct val="100000"/>
        </a:lnSpc>
        <a:spcBef>
          <a:spcPts val="1200"/>
        </a:spcBef>
        <a:buFont typeface="Arial" panose="020B0604020202020204" pitchFamily="34" charset="0"/>
        <a:buChar char="•"/>
        <a:defRPr sz="1800" kern="1200">
          <a:solidFill>
            <a:srgbClr val="002060"/>
          </a:solidFill>
          <a:latin typeface="Tahoma" panose="020B0604030504040204" pitchFamily="34" charset="0"/>
          <a:ea typeface="Tahoma" panose="020B0604030504040204" pitchFamily="34" charset="0"/>
          <a:cs typeface="Tahoma" panose="020B0604030504040204" pitchFamily="34" charset="0"/>
        </a:defRPr>
      </a:lvl4pPr>
      <a:lvl5pPr marL="989013" indent="-228600" algn="l" defTabSz="914400" rtl="0" eaLnBrk="1" latinLnBrk="0" hangingPunct="1">
        <a:lnSpc>
          <a:spcPct val="100000"/>
        </a:lnSpc>
        <a:spcBef>
          <a:spcPts val="1200"/>
        </a:spcBef>
        <a:buFont typeface="Arial" panose="020B0604020202020204" pitchFamily="34" charset="0"/>
        <a:buChar char="•"/>
        <a:defRPr sz="1800" kern="1200">
          <a:solidFill>
            <a:srgbClr val="002060"/>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i.openweathermap.org/data/2.5/weather?q=%7bcity%7d&amp;appid=%7bkey%7d&amp;lang=ja&amp;units=metric"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スライド番号プレースホルダー 4">
            <a:extLst>
              <a:ext uri="{FF2B5EF4-FFF2-40B4-BE49-F238E27FC236}">
                <a16:creationId xmlns:a16="http://schemas.microsoft.com/office/drawing/2014/main" id="{052172D1-05D9-2617-59C5-A2893B7C9500}"/>
              </a:ext>
            </a:extLst>
          </p:cNvPr>
          <p:cNvSpPr>
            <a:spLocks noGrp="1"/>
          </p:cNvSpPr>
          <p:nvPr>
            <p:ph type="sldNum" sz="quarter" idx="12"/>
          </p:nvPr>
        </p:nvSpPr>
        <p:spPr>
          <a:xfrm>
            <a:off x="8610600" y="6356350"/>
            <a:ext cx="2743200" cy="365125"/>
          </a:xfrm>
        </p:spPr>
        <p:txBody>
          <a:bodyPr>
            <a:normAutofit/>
          </a:bodyPr>
          <a:lstStyle/>
          <a:p>
            <a:pPr>
              <a:lnSpc>
                <a:spcPct val="90000"/>
              </a:lnSpc>
              <a:spcAft>
                <a:spcPts val="600"/>
              </a:spcAft>
            </a:pPr>
            <a:fld id="{EC7A199E-5624-45FB-B36F-1D4E75C7CE28}" type="slidenum">
              <a:rPr lang="en-US" sz="1900">
                <a:solidFill>
                  <a:srgbClr val="FFFFFF"/>
                </a:solidFill>
              </a:rPr>
              <a:pPr>
                <a:lnSpc>
                  <a:spcPct val="90000"/>
                </a:lnSpc>
                <a:spcAft>
                  <a:spcPts val="600"/>
                </a:spcAft>
              </a:pPr>
              <a:t>1</a:t>
            </a:fld>
            <a:endParaRPr lang="en-US" sz="1900">
              <a:solidFill>
                <a:srgbClr val="FFFFFF"/>
              </a:solidFill>
            </a:endParaRPr>
          </a:p>
        </p:txBody>
      </p:sp>
      <p:pic>
        <p:nvPicPr>
          <p:cNvPr id="11" name="図 10">
            <a:extLst>
              <a:ext uri="{FF2B5EF4-FFF2-40B4-BE49-F238E27FC236}">
                <a16:creationId xmlns:a16="http://schemas.microsoft.com/office/drawing/2014/main" id="{EBBC9EB7-61DF-1005-6831-58A59EAC5AE9}"/>
              </a:ext>
            </a:extLst>
          </p:cNvPr>
          <p:cNvPicPr>
            <a:picLocks noChangeAspect="1"/>
          </p:cNvPicPr>
          <p:nvPr/>
        </p:nvPicPr>
        <p:blipFill>
          <a:blip r:embed="rId3"/>
          <a:stretch>
            <a:fillRect/>
          </a:stretch>
        </p:blipFill>
        <p:spPr>
          <a:xfrm>
            <a:off x="-3049" y="1"/>
            <a:ext cx="12192000" cy="6857999"/>
          </a:xfrm>
          <a:prstGeom prst="rect">
            <a:avLst/>
          </a:prstGeom>
        </p:spPr>
      </p:pic>
      <p:sp>
        <p:nvSpPr>
          <p:cNvPr id="16" name="正方形/長方形 15">
            <a:extLst>
              <a:ext uri="{FF2B5EF4-FFF2-40B4-BE49-F238E27FC236}">
                <a16:creationId xmlns:a16="http://schemas.microsoft.com/office/drawing/2014/main" id="{5F07B7AB-47D3-EA9D-B6F3-61CD4A911C8C}"/>
              </a:ext>
            </a:extLst>
          </p:cNvPr>
          <p:cNvSpPr/>
          <p:nvPr/>
        </p:nvSpPr>
        <p:spPr>
          <a:xfrm>
            <a:off x="-87360" y="-1"/>
            <a:ext cx="6293850" cy="6858001"/>
          </a:xfrm>
          <a:prstGeom prst="rect">
            <a:avLst/>
          </a:prstGeom>
          <a:gradFill>
            <a:gsLst>
              <a:gs pos="58000">
                <a:schemeClr val="accent1">
                  <a:lumMod val="5000"/>
                  <a:lumOff val="9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タイトル 5">
            <a:extLst>
              <a:ext uri="{FF2B5EF4-FFF2-40B4-BE49-F238E27FC236}">
                <a16:creationId xmlns:a16="http://schemas.microsoft.com/office/drawing/2014/main" id="{A8E4EA10-39F0-5E45-2C5B-A572AD50C9FC}"/>
              </a:ext>
            </a:extLst>
          </p:cNvPr>
          <p:cNvSpPr>
            <a:spLocks noGrp="1"/>
          </p:cNvSpPr>
          <p:nvPr>
            <p:ph type="ctrTitle"/>
          </p:nvPr>
        </p:nvSpPr>
        <p:spPr>
          <a:xfrm>
            <a:off x="952226" y="743447"/>
            <a:ext cx="6214927" cy="3692028"/>
          </a:xfrm>
          <a:noFill/>
        </p:spPr>
        <p:txBody>
          <a:bodyPr>
            <a:noAutofit/>
          </a:bodyPr>
          <a:lstStyle/>
          <a:p>
            <a:pPr algn="l"/>
            <a:r>
              <a:rPr lang="en-US" sz="3600" dirty="0">
                <a:effectLst>
                  <a:glow rad="101600">
                    <a:schemeClr val="bg1">
                      <a:alpha val="58000"/>
                    </a:schemeClr>
                  </a:glow>
                </a:effectLst>
                <a:ea typeface="游明朝" panose="02020400000000000000" pitchFamily="18" charset="-128"/>
                <a:cs typeface="Times New Roman" panose="02020603050405020304" pitchFamily="18" charset="0"/>
              </a:rPr>
              <a:t>Project Report of “Weather App”</a:t>
            </a:r>
            <a:endParaRPr lang="en-US" sz="3200" dirty="0">
              <a:effectLst>
                <a:glow rad="101600">
                  <a:schemeClr val="bg1">
                    <a:alpha val="58000"/>
                  </a:schemeClr>
                </a:glow>
              </a:effectLst>
            </a:endParaRPr>
          </a:p>
        </p:txBody>
      </p:sp>
      <p:sp>
        <p:nvSpPr>
          <p:cNvPr id="7" name="字幕 6">
            <a:extLst>
              <a:ext uri="{FF2B5EF4-FFF2-40B4-BE49-F238E27FC236}">
                <a16:creationId xmlns:a16="http://schemas.microsoft.com/office/drawing/2014/main" id="{1BD1E14F-845B-053F-3660-FBDA1A0C31F4}"/>
              </a:ext>
            </a:extLst>
          </p:cNvPr>
          <p:cNvSpPr>
            <a:spLocks noGrp="1"/>
          </p:cNvSpPr>
          <p:nvPr>
            <p:ph type="subTitle" idx="1"/>
          </p:nvPr>
        </p:nvSpPr>
        <p:spPr>
          <a:xfrm>
            <a:off x="952227" y="4629234"/>
            <a:ext cx="5021855" cy="1485319"/>
          </a:xfrm>
          <a:noFill/>
        </p:spPr>
        <p:txBody>
          <a:bodyPr anchor="b">
            <a:normAutofit fontScale="62500" lnSpcReduction="20000"/>
          </a:bodyPr>
          <a:lstStyle/>
          <a:p>
            <a:pPr algn="l">
              <a:spcBef>
                <a:spcPts val="0"/>
              </a:spcBef>
            </a:pPr>
            <a:r>
              <a:rPr lang="en-US" sz="2800" dirty="0">
                <a:solidFill>
                  <a:srgbClr val="002060"/>
                </a:solidFill>
                <a:effectLst>
                  <a:glow rad="101600">
                    <a:schemeClr val="bg1">
                      <a:alpha val="58000"/>
                    </a:schemeClr>
                  </a:glow>
                </a:effectLst>
              </a:rPr>
              <a:t>2022.11.28.</a:t>
            </a:r>
          </a:p>
          <a:p>
            <a:pPr algn="l">
              <a:spcBef>
                <a:spcPts val="0"/>
              </a:spcBef>
            </a:pPr>
            <a:endParaRPr lang="en-US" sz="2800" dirty="0">
              <a:solidFill>
                <a:srgbClr val="002060"/>
              </a:solidFill>
              <a:effectLst>
                <a:glow rad="101600">
                  <a:schemeClr val="bg1">
                    <a:alpha val="58000"/>
                  </a:schemeClr>
                </a:glow>
              </a:effectLst>
            </a:endParaRPr>
          </a:p>
          <a:p>
            <a:pPr algn="l" defTabSz="625475">
              <a:spcBef>
                <a:spcPts val="0"/>
              </a:spcBef>
            </a:pPr>
            <a:r>
              <a:rPr lang="en-US" sz="2800" dirty="0">
                <a:solidFill>
                  <a:srgbClr val="002060"/>
                </a:solidFill>
                <a:effectLst>
                  <a:glow rad="101600">
                    <a:schemeClr val="bg1">
                      <a:alpha val="58000"/>
                    </a:schemeClr>
                  </a:glow>
                </a:effectLst>
              </a:rPr>
              <a:t>DQ4WX0	Takahiro Fujiwara</a:t>
            </a:r>
          </a:p>
          <a:p>
            <a:pPr algn="l" defTabSz="625475">
              <a:spcBef>
                <a:spcPts val="0"/>
              </a:spcBef>
            </a:pPr>
            <a:r>
              <a:rPr lang="en-US" sz="2800" dirty="0">
                <a:solidFill>
                  <a:srgbClr val="002060"/>
                </a:solidFill>
                <a:effectLst>
                  <a:glow rad="101600">
                    <a:schemeClr val="bg1">
                      <a:alpha val="58000"/>
                    </a:schemeClr>
                  </a:glow>
                </a:effectLst>
              </a:rPr>
              <a:t>EQK6P6	Yasmine Trabelsi</a:t>
            </a:r>
          </a:p>
          <a:p>
            <a:pPr algn="l">
              <a:spcBef>
                <a:spcPts val="0"/>
              </a:spcBef>
            </a:pPr>
            <a:endParaRPr lang="en-US" sz="2800" dirty="0">
              <a:solidFill>
                <a:srgbClr val="002060"/>
              </a:solidFill>
              <a:effectLst>
                <a:glow rad="101600">
                  <a:schemeClr val="bg1">
                    <a:alpha val="58000"/>
                  </a:schemeClr>
                </a:glow>
              </a:effectLst>
            </a:endParaRPr>
          </a:p>
          <a:p>
            <a:pPr algn="l">
              <a:spcBef>
                <a:spcPts val="0"/>
              </a:spcBef>
            </a:pPr>
            <a:r>
              <a:rPr lang="en-US" sz="2800" dirty="0">
                <a:solidFill>
                  <a:srgbClr val="002060"/>
                </a:solidFill>
                <a:effectLst>
                  <a:glow rad="101600">
                    <a:schemeClr val="bg1">
                      <a:alpha val="58000"/>
                    </a:schemeClr>
                  </a:glow>
                </a:effectLst>
              </a:rPr>
              <a:t> </a:t>
            </a:r>
          </a:p>
        </p:txBody>
      </p:sp>
      <p:sp>
        <p:nvSpPr>
          <p:cNvPr id="8" name="テキスト ボックス 7">
            <a:extLst>
              <a:ext uri="{FF2B5EF4-FFF2-40B4-BE49-F238E27FC236}">
                <a16:creationId xmlns:a16="http://schemas.microsoft.com/office/drawing/2014/main" id="{41FDF47D-189F-AA17-5217-FAFFFCC3AF7A}"/>
              </a:ext>
            </a:extLst>
          </p:cNvPr>
          <p:cNvSpPr txBox="1"/>
          <p:nvPr/>
        </p:nvSpPr>
        <p:spPr>
          <a:xfrm>
            <a:off x="1039586" y="743447"/>
            <a:ext cx="6214927" cy="766428"/>
          </a:xfrm>
          <a:prstGeom prst="rect">
            <a:avLst/>
          </a:prstGeom>
          <a:noFill/>
        </p:spPr>
        <p:txBody>
          <a:bodyPr wrap="square">
            <a:spAutoFit/>
          </a:bodyPr>
          <a:lstStyle/>
          <a:p>
            <a:pPr>
              <a:lnSpc>
                <a:spcPct val="107000"/>
              </a:lnSpc>
              <a:spcAft>
                <a:spcPts val="800"/>
              </a:spcAft>
            </a:pPr>
            <a:r>
              <a:rPr lang="en-US" sz="1800" b="1" dirty="0">
                <a:solidFill>
                  <a:srgbClr val="002060"/>
                </a:solidFill>
                <a:effectLst>
                  <a:glow rad="101600">
                    <a:schemeClr val="bg1">
                      <a:alpha val="58000"/>
                    </a:schemeClr>
                  </a:glow>
                </a:effectLst>
                <a:latin typeface="Tahoma" panose="020B0604030504040204" pitchFamily="34" charset="0"/>
                <a:ea typeface="游明朝" panose="02020400000000000000" pitchFamily="18" charset="-128"/>
                <a:cs typeface="Times New Roman" panose="02020603050405020304" pitchFamily="18" charset="0"/>
              </a:rPr>
              <a:t>Subject: </a:t>
            </a:r>
          </a:p>
          <a:p>
            <a:pPr>
              <a:lnSpc>
                <a:spcPct val="107000"/>
              </a:lnSpc>
              <a:spcAft>
                <a:spcPts val="800"/>
              </a:spcAft>
            </a:pPr>
            <a:r>
              <a:rPr lang="en-US" sz="1800" b="1" dirty="0">
                <a:solidFill>
                  <a:srgbClr val="002060"/>
                </a:solidFill>
                <a:effectLst>
                  <a:glow rad="101600">
                    <a:schemeClr val="bg1">
                      <a:alpha val="58000"/>
                    </a:schemeClr>
                  </a:glow>
                </a:effectLst>
                <a:latin typeface="Tahoma" panose="020B0604030504040204" pitchFamily="34" charset="0"/>
                <a:ea typeface="游明朝" panose="02020400000000000000" pitchFamily="18" charset="-128"/>
                <a:cs typeface="Times New Roman" panose="02020603050405020304" pitchFamily="18" charset="0"/>
              </a:rPr>
              <a:t>Software Development Technology</a:t>
            </a:r>
            <a:endParaRPr lang="en-US" sz="1400" dirty="0">
              <a:effectLst>
                <a:glow rad="101600">
                  <a:schemeClr val="bg1">
                    <a:alpha val="58000"/>
                  </a:schemeClr>
                </a:glow>
              </a:effectLst>
              <a:latin typeface="Times New Roman" panose="02020603050405020304" pitchFamily="18" charset="0"/>
              <a:ea typeface="游明朝" panose="02020400000000000000" pitchFamily="18" charset="-128"/>
              <a:cs typeface="Times New Roman" panose="02020603050405020304" pitchFamily="18" charset="0"/>
            </a:endParaRPr>
          </a:p>
        </p:txBody>
      </p:sp>
      <p:sp>
        <p:nvSpPr>
          <p:cNvPr id="2" name="台形 1">
            <a:extLst>
              <a:ext uri="{FF2B5EF4-FFF2-40B4-BE49-F238E27FC236}">
                <a16:creationId xmlns:a16="http://schemas.microsoft.com/office/drawing/2014/main" id="{692BDF22-F78D-A84C-601E-EB48735652D6}"/>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23658267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EC7EEE-B7C1-1B7E-0BF2-3E6951120FC1}"/>
              </a:ext>
            </a:extLst>
          </p:cNvPr>
          <p:cNvSpPr>
            <a:spLocks noGrp="1"/>
          </p:cNvSpPr>
          <p:nvPr>
            <p:ph type="title"/>
          </p:nvPr>
        </p:nvSpPr>
        <p:spPr/>
        <p:txBody>
          <a:bodyPr>
            <a:normAutofit fontScale="90000"/>
          </a:bodyPr>
          <a:lstStyle/>
          <a:p>
            <a:r>
              <a:rPr lang="en-US" dirty="0"/>
              <a:t>Display Results</a:t>
            </a:r>
            <a:br>
              <a:rPr lang="en-US" dirty="0"/>
            </a:br>
            <a:r>
              <a:rPr lang="en-US" dirty="0"/>
              <a:t>Emulator Android 9.0 Pixel 3a</a:t>
            </a:r>
          </a:p>
        </p:txBody>
      </p:sp>
      <p:sp>
        <p:nvSpPr>
          <p:cNvPr id="5" name="スライド番号プレースホルダー 4">
            <a:extLst>
              <a:ext uri="{FF2B5EF4-FFF2-40B4-BE49-F238E27FC236}">
                <a16:creationId xmlns:a16="http://schemas.microsoft.com/office/drawing/2014/main" id="{AD31C216-8575-E773-CDAF-8B0A4C708039}"/>
              </a:ext>
            </a:extLst>
          </p:cNvPr>
          <p:cNvSpPr>
            <a:spLocks noGrp="1"/>
          </p:cNvSpPr>
          <p:nvPr>
            <p:ph type="sldNum" sz="quarter" idx="12"/>
          </p:nvPr>
        </p:nvSpPr>
        <p:spPr/>
        <p:txBody>
          <a:bodyPr/>
          <a:lstStyle/>
          <a:p>
            <a:fld id="{EC7A199E-5624-45FB-B36F-1D4E75C7CE28}" type="slidenum">
              <a:rPr lang="en-US" smtClean="0"/>
              <a:t>10</a:t>
            </a:fld>
            <a:endParaRPr lang="en-US"/>
          </a:p>
        </p:txBody>
      </p:sp>
      <p:pic>
        <p:nvPicPr>
          <p:cNvPr id="6" name="コンテンツ プレースホルダー 5">
            <a:extLst>
              <a:ext uri="{FF2B5EF4-FFF2-40B4-BE49-F238E27FC236}">
                <a16:creationId xmlns:a16="http://schemas.microsoft.com/office/drawing/2014/main" id="{73B0223F-F71C-7F8F-26C1-7E967F776BE5}"/>
              </a:ext>
            </a:extLst>
          </p:cNvPr>
          <p:cNvPicPr>
            <a:picLocks noGrp="1" noChangeAspect="1"/>
          </p:cNvPicPr>
          <p:nvPr>
            <p:ph sz="half" idx="4294967295"/>
          </p:nvPr>
        </p:nvPicPr>
        <p:blipFill>
          <a:blip r:embed="rId2"/>
          <a:stretch>
            <a:fillRect/>
          </a:stretch>
        </p:blipFill>
        <p:spPr>
          <a:xfrm>
            <a:off x="3188869" y="1528763"/>
            <a:ext cx="2316163" cy="4964112"/>
          </a:xfrm>
          <a:prstGeom prst="rect">
            <a:avLst/>
          </a:prstGeom>
        </p:spPr>
      </p:pic>
      <p:pic>
        <p:nvPicPr>
          <p:cNvPr id="7" name="コンテンツ プレースホルダー 6">
            <a:extLst>
              <a:ext uri="{FF2B5EF4-FFF2-40B4-BE49-F238E27FC236}">
                <a16:creationId xmlns:a16="http://schemas.microsoft.com/office/drawing/2014/main" id="{83E759E5-34F6-DD55-95FF-0014670F7278}"/>
              </a:ext>
            </a:extLst>
          </p:cNvPr>
          <p:cNvPicPr>
            <a:picLocks noGrp="1" noChangeAspect="1"/>
          </p:cNvPicPr>
          <p:nvPr>
            <p:ph sz="half" idx="4294967295"/>
          </p:nvPr>
        </p:nvPicPr>
        <p:blipFill>
          <a:blip r:embed="rId3"/>
          <a:stretch>
            <a:fillRect/>
          </a:stretch>
        </p:blipFill>
        <p:spPr>
          <a:xfrm>
            <a:off x="458754" y="1528763"/>
            <a:ext cx="2314575" cy="4964112"/>
          </a:xfrm>
          <a:prstGeom prst="rect">
            <a:avLst/>
          </a:prstGeom>
        </p:spPr>
      </p:pic>
      <p:pic>
        <p:nvPicPr>
          <p:cNvPr id="8" name="コンテンツ プレースホルダー 5">
            <a:extLst>
              <a:ext uri="{FF2B5EF4-FFF2-40B4-BE49-F238E27FC236}">
                <a16:creationId xmlns:a16="http://schemas.microsoft.com/office/drawing/2014/main" id="{76BA2D2D-FC24-DA4C-6F5B-A1920ADDEA92}"/>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5920572" y="2268186"/>
            <a:ext cx="6065456" cy="3515097"/>
          </a:xfrm>
          <a:prstGeom prst="rect">
            <a:avLst/>
          </a:prstGeom>
        </p:spPr>
      </p:pic>
      <p:sp>
        <p:nvSpPr>
          <p:cNvPr id="3" name="台形 2">
            <a:extLst>
              <a:ext uri="{FF2B5EF4-FFF2-40B4-BE49-F238E27FC236}">
                <a16:creationId xmlns:a16="http://schemas.microsoft.com/office/drawing/2014/main" id="{FBB727CC-9448-633D-FCD8-C4594A79E153}"/>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1941107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7828D5-22B9-8DFE-CF9A-C7EE8B82D641}"/>
              </a:ext>
            </a:extLst>
          </p:cNvPr>
          <p:cNvSpPr>
            <a:spLocks noGrp="1"/>
          </p:cNvSpPr>
          <p:nvPr>
            <p:ph type="title"/>
          </p:nvPr>
        </p:nvSpPr>
        <p:spPr/>
        <p:txBody>
          <a:bodyPr>
            <a:normAutofit fontScale="90000"/>
          </a:bodyPr>
          <a:lstStyle/>
          <a:p>
            <a:r>
              <a:rPr lang="en-US" dirty="0"/>
              <a:t>Display Results</a:t>
            </a:r>
            <a:br>
              <a:rPr lang="en-US" dirty="0"/>
            </a:br>
            <a:r>
              <a:rPr lang="en-US" dirty="0"/>
              <a:t>Windows UWP</a:t>
            </a:r>
          </a:p>
        </p:txBody>
      </p:sp>
      <p:sp>
        <p:nvSpPr>
          <p:cNvPr id="3" name="スライド番号プレースホルダー 2">
            <a:extLst>
              <a:ext uri="{FF2B5EF4-FFF2-40B4-BE49-F238E27FC236}">
                <a16:creationId xmlns:a16="http://schemas.microsoft.com/office/drawing/2014/main" id="{7421405E-1581-A472-325A-41B0385A8403}"/>
              </a:ext>
            </a:extLst>
          </p:cNvPr>
          <p:cNvSpPr>
            <a:spLocks noGrp="1"/>
          </p:cNvSpPr>
          <p:nvPr>
            <p:ph type="sldNum" sz="quarter" idx="12"/>
          </p:nvPr>
        </p:nvSpPr>
        <p:spPr/>
        <p:txBody>
          <a:bodyPr/>
          <a:lstStyle/>
          <a:p>
            <a:fld id="{EC7A199E-5624-45FB-B36F-1D4E75C7CE28}" type="slidenum">
              <a:rPr lang="en-US" smtClean="0"/>
              <a:t>11</a:t>
            </a:fld>
            <a:endParaRPr lang="en-US"/>
          </a:p>
        </p:txBody>
      </p:sp>
      <p:grpSp>
        <p:nvGrpSpPr>
          <p:cNvPr id="8" name="グループ化 7">
            <a:extLst>
              <a:ext uri="{FF2B5EF4-FFF2-40B4-BE49-F238E27FC236}">
                <a16:creationId xmlns:a16="http://schemas.microsoft.com/office/drawing/2014/main" id="{0109488A-81D4-BD70-17AF-24181F12C271}"/>
              </a:ext>
            </a:extLst>
          </p:cNvPr>
          <p:cNvGrpSpPr/>
          <p:nvPr/>
        </p:nvGrpSpPr>
        <p:grpSpPr>
          <a:xfrm>
            <a:off x="106342" y="1538922"/>
            <a:ext cx="12045861" cy="4192805"/>
            <a:chOff x="458754" y="1538922"/>
            <a:chExt cx="11341399" cy="3947603"/>
          </a:xfrm>
        </p:grpSpPr>
        <p:pic>
          <p:nvPicPr>
            <p:cNvPr id="4" name="図 3">
              <a:extLst>
                <a:ext uri="{FF2B5EF4-FFF2-40B4-BE49-F238E27FC236}">
                  <a16:creationId xmlns:a16="http://schemas.microsoft.com/office/drawing/2014/main" id="{5D0B7797-E8EF-18EC-7B7D-EBE6F184C6C3}"/>
                </a:ext>
              </a:extLst>
            </p:cNvPr>
            <p:cNvPicPr>
              <a:picLocks noChangeAspect="1"/>
            </p:cNvPicPr>
            <p:nvPr/>
          </p:nvPicPr>
          <p:blipFill>
            <a:blip r:embed="rId2"/>
            <a:stretch>
              <a:fillRect/>
            </a:stretch>
          </p:blipFill>
          <p:spPr>
            <a:xfrm>
              <a:off x="458754" y="1538922"/>
              <a:ext cx="2795085" cy="3947602"/>
            </a:xfrm>
            <a:prstGeom prst="rect">
              <a:avLst/>
            </a:prstGeom>
          </p:spPr>
        </p:pic>
        <p:pic>
          <p:nvPicPr>
            <p:cNvPr id="5" name="図 4">
              <a:extLst>
                <a:ext uri="{FF2B5EF4-FFF2-40B4-BE49-F238E27FC236}">
                  <a16:creationId xmlns:a16="http://schemas.microsoft.com/office/drawing/2014/main" id="{3B28B2C6-A915-5942-283E-BAD49F15E920}"/>
                </a:ext>
              </a:extLst>
            </p:cNvPr>
            <p:cNvPicPr>
              <a:picLocks noChangeAspect="1"/>
            </p:cNvPicPr>
            <p:nvPr/>
          </p:nvPicPr>
          <p:blipFill>
            <a:blip r:embed="rId3"/>
            <a:stretch>
              <a:fillRect/>
            </a:stretch>
          </p:blipFill>
          <p:spPr>
            <a:xfrm>
              <a:off x="3308947" y="1538922"/>
              <a:ext cx="2795085" cy="3947602"/>
            </a:xfrm>
            <a:prstGeom prst="rect">
              <a:avLst/>
            </a:prstGeom>
          </p:spPr>
        </p:pic>
        <p:pic>
          <p:nvPicPr>
            <p:cNvPr id="6" name="図 5">
              <a:extLst>
                <a:ext uri="{FF2B5EF4-FFF2-40B4-BE49-F238E27FC236}">
                  <a16:creationId xmlns:a16="http://schemas.microsoft.com/office/drawing/2014/main" id="{01545F51-FD94-A7A8-4BA5-43C5EAE677E5}"/>
                </a:ext>
              </a:extLst>
            </p:cNvPr>
            <p:cNvPicPr>
              <a:picLocks noChangeAspect="1"/>
            </p:cNvPicPr>
            <p:nvPr/>
          </p:nvPicPr>
          <p:blipFill>
            <a:blip r:embed="rId4"/>
            <a:stretch>
              <a:fillRect/>
            </a:stretch>
          </p:blipFill>
          <p:spPr>
            <a:xfrm>
              <a:off x="6159140" y="1538923"/>
              <a:ext cx="2795085" cy="3947602"/>
            </a:xfrm>
            <a:prstGeom prst="rect">
              <a:avLst/>
            </a:prstGeom>
          </p:spPr>
        </p:pic>
        <p:pic>
          <p:nvPicPr>
            <p:cNvPr id="7" name="図 6">
              <a:extLst>
                <a:ext uri="{FF2B5EF4-FFF2-40B4-BE49-F238E27FC236}">
                  <a16:creationId xmlns:a16="http://schemas.microsoft.com/office/drawing/2014/main" id="{78FD6503-2DA0-82D8-C980-CE5EEB22A23F}"/>
                </a:ext>
              </a:extLst>
            </p:cNvPr>
            <p:cNvPicPr>
              <a:picLocks noChangeAspect="1"/>
            </p:cNvPicPr>
            <p:nvPr/>
          </p:nvPicPr>
          <p:blipFill>
            <a:blip r:embed="rId5"/>
            <a:stretch>
              <a:fillRect/>
            </a:stretch>
          </p:blipFill>
          <p:spPr>
            <a:xfrm>
              <a:off x="9005068" y="1538923"/>
              <a:ext cx="2795085" cy="3947602"/>
            </a:xfrm>
            <a:prstGeom prst="rect">
              <a:avLst/>
            </a:prstGeom>
          </p:spPr>
        </p:pic>
      </p:grpSp>
      <p:sp>
        <p:nvSpPr>
          <p:cNvPr id="9" name="台形 8">
            <a:extLst>
              <a:ext uri="{FF2B5EF4-FFF2-40B4-BE49-F238E27FC236}">
                <a16:creationId xmlns:a16="http://schemas.microsoft.com/office/drawing/2014/main" id="{EC03C402-8177-2E3A-3CFC-AA195D431A31}"/>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3155389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0FBF4B-B8C3-38DF-0F0E-8445465F143E}"/>
              </a:ext>
            </a:extLst>
          </p:cNvPr>
          <p:cNvSpPr>
            <a:spLocks noGrp="1"/>
          </p:cNvSpPr>
          <p:nvPr>
            <p:ph type="title"/>
          </p:nvPr>
        </p:nvSpPr>
        <p:spPr/>
        <p:txBody>
          <a:bodyPr>
            <a:normAutofit fontScale="90000"/>
          </a:bodyPr>
          <a:lstStyle/>
          <a:p>
            <a:r>
              <a:rPr lang="en-US" dirty="0"/>
              <a:t>Results</a:t>
            </a:r>
            <a:br>
              <a:rPr lang="en-US" dirty="0"/>
            </a:br>
            <a:r>
              <a:rPr lang="en-US" dirty="0"/>
              <a:t>iOS Simulator</a:t>
            </a:r>
          </a:p>
        </p:txBody>
      </p:sp>
      <p:sp>
        <p:nvSpPr>
          <p:cNvPr id="4" name="コンテンツ プレースホルダー 3">
            <a:extLst>
              <a:ext uri="{FF2B5EF4-FFF2-40B4-BE49-F238E27FC236}">
                <a16:creationId xmlns:a16="http://schemas.microsoft.com/office/drawing/2014/main" id="{38BD8FC6-6B19-396B-036E-9D0565A6E9F1}"/>
              </a:ext>
            </a:extLst>
          </p:cNvPr>
          <p:cNvSpPr>
            <a:spLocks noGrp="1"/>
          </p:cNvSpPr>
          <p:nvPr>
            <p:ph sz="half" idx="1"/>
          </p:nvPr>
        </p:nvSpPr>
        <p:spPr>
          <a:xfrm>
            <a:off x="469640" y="1529542"/>
            <a:ext cx="5626360" cy="4647422"/>
          </a:xfrm>
        </p:spPr>
        <p:txBody>
          <a:bodyPr>
            <a:noAutofit/>
          </a:bodyPr>
          <a:lstStyle/>
          <a:p>
            <a:r>
              <a:rPr lang="en-US" dirty="0"/>
              <a:t>We also testes on macOS iOS Simulator </a:t>
            </a:r>
          </a:p>
          <a:p>
            <a:pPr lvl="1"/>
            <a:r>
              <a:rPr lang="en-US" dirty="0"/>
              <a:t>There is error and could not run it</a:t>
            </a:r>
          </a:p>
          <a:p>
            <a:pPr lvl="1"/>
            <a:r>
              <a:rPr lang="en-US" u="sng" dirty="0" err="1"/>
              <a:t>Microsoft.Bcl</a:t>
            </a:r>
            <a:r>
              <a:rPr lang="en-US" u="sng" dirty="0"/>
              <a:t> is deprecated</a:t>
            </a:r>
            <a:r>
              <a:rPr lang="en-US" dirty="0"/>
              <a:t>.  </a:t>
            </a:r>
          </a:p>
          <a:p>
            <a:pPr lvl="1"/>
            <a:r>
              <a:rPr lang="en-US" dirty="0"/>
              <a:t>We could not find the </a:t>
            </a:r>
            <a:r>
              <a:rPr lang="en-US"/>
              <a:t>solution in </a:t>
            </a:r>
            <a:r>
              <a:rPr lang="en-US" dirty="0"/>
              <a:t>these working days. </a:t>
            </a:r>
          </a:p>
        </p:txBody>
      </p:sp>
      <p:sp>
        <p:nvSpPr>
          <p:cNvPr id="3" name="スライド番号プレースホルダー 2">
            <a:extLst>
              <a:ext uri="{FF2B5EF4-FFF2-40B4-BE49-F238E27FC236}">
                <a16:creationId xmlns:a16="http://schemas.microsoft.com/office/drawing/2014/main" id="{8A78B12D-B2F9-057A-5111-B4ED8098AC5F}"/>
              </a:ext>
            </a:extLst>
          </p:cNvPr>
          <p:cNvSpPr>
            <a:spLocks noGrp="1"/>
          </p:cNvSpPr>
          <p:nvPr>
            <p:ph type="sldNum" sz="quarter" idx="12"/>
          </p:nvPr>
        </p:nvSpPr>
        <p:spPr/>
        <p:txBody>
          <a:bodyPr/>
          <a:lstStyle/>
          <a:p>
            <a:fld id="{EC7A199E-5624-45FB-B36F-1D4E75C7CE28}" type="slidenum">
              <a:rPr lang="en-US" smtClean="0"/>
              <a:t>12</a:t>
            </a:fld>
            <a:endParaRPr lang="en-US"/>
          </a:p>
        </p:txBody>
      </p:sp>
      <p:sp>
        <p:nvSpPr>
          <p:cNvPr id="8" name="コンテンツ プレースホルダー 7">
            <a:extLst>
              <a:ext uri="{FF2B5EF4-FFF2-40B4-BE49-F238E27FC236}">
                <a16:creationId xmlns:a16="http://schemas.microsoft.com/office/drawing/2014/main" id="{63FCD59F-6523-A34F-1524-225033F1124E}"/>
              </a:ext>
            </a:extLst>
          </p:cNvPr>
          <p:cNvSpPr>
            <a:spLocks noGrp="1"/>
          </p:cNvSpPr>
          <p:nvPr>
            <p:ph sz="half" idx="2"/>
          </p:nvPr>
        </p:nvSpPr>
        <p:spPr>
          <a:xfrm>
            <a:off x="6172200" y="4650058"/>
            <a:ext cx="5181600" cy="1526905"/>
          </a:xfrm>
        </p:spPr>
        <p:txBody>
          <a:bodyPr>
            <a:normAutofit fontScale="77500" lnSpcReduction="20000"/>
          </a:bodyPr>
          <a:lstStyle/>
          <a:p>
            <a:pPr marL="0" indent="0">
              <a:buNone/>
            </a:pPr>
            <a:r>
              <a:rPr lang="en-US" sz="1800" b="0" dirty="0">
                <a:effectLst/>
                <a:latin typeface="Consolas" panose="020B0609020204030204" pitchFamily="49" charset="0"/>
                <a:ea typeface="游明朝" panose="02020400000000000000" pitchFamily="18" charset="-128"/>
              </a:rPr>
              <a:t>/Users/yasmine.trabelsi/.nuget/packages/microsoft.bcl.build/1.0.21/build/Microsoft.Bcl.Build.targets(5,5): Error: Could not locate /Users/yasmine.trabelsi/Downloads/SoftDevWeather 2/SoftDevWeather/SoftDevWeather/packages.config.  Ensure that this project has Microsoft.Bcl.Build installed and packages.config is located next to the project file. (SoftDevWeather.iOS)</a:t>
            </a:r>
            <a:endParaRPr lang="en-US" sz="1800" b="0" dirty="0">
              <a:effectLst/>
              <a:latin typeface="Times New Roman" panose="02020603050405020304" pitchFamily="18" charset="0"/>
              <a:ea typeface="游明朝" panose="02020400000000000000" pitchFamily="18" charset="-128"/>
            </a:endParaRPr>
          </a:p>
        </p:txBody>
      </p:sp>
      <p:pic>
        <p:nvPicPr>
          <p:cNvPr id="9" name="コンテンツ プレースホルダー 5" descr="グラフィカル ユーザー インターフェイス, アプリケーション, Word&#10;&#10;自動的に生成された説明">
            <a:extLst>
              <a:ext uri="{FF2B5EF4-FFF2-40B4-BE49-F238E27FC236}">
                <a16:creationId xmlns:a16="http://schemas.microsoft.com/office/drawing/2014/main" id="{F667D2AB-43ED-973C-3E51-F3604E80949F}"/>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6172200" y="1529542"/>
            <a:ext cx="5181600" cy="3006629"/>
          </a:xfrm>
          <a:prstGeom prst="rect">
            <a:avLst/>
          </a:prstGeom>
        </p:spPr>
      </p:pic>
      <p:pic>
        <p:nvPicPr>
          <p:cNvPr id="10" name="図 9" descr="タイムライン&#10;&#10;中程度の精度で自動的に生成された説明">
            <a:extLst>
              <a:ext uri="{FF2B5EF4-FFF2-40B4-BE49-F238E27FC236}">
                <a16:creationId xmlns:a16="http://schemas.microsoft.com/office/drawing/2014/main" id="{52114D38-D836-DA40-8BD0-CA1197D30C8F}"/>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832050" y="4473303"/>
            <a:ext cx="5142540" cy="1880413"/>
          </a:xfrm>
          <a:prstGeom prst="rect">
            <a:avLst/>
          </a:prstGeom>
          <a:ln>
            <a:solidFill>
              <a:srgbClr val="002060"/>
            </a:solidFill>
          </a:ln>
        </p:spPr>
      </p:pic>
      <p:sp>
        <p:nvSpPr>
          <p:cNvPr id="5" name="台形 4">
            <a:extLst>
              <a:ext uri="{FF2B5EF4-FFF2-40B4-BE49-F238E27FC236}">
                <a16:creationId xmlns:a16="http://schemas.microsoft.com/office/drawing/2014/main" id="{5F99CF72-A927-1E32-E2E5-05D0101EEE21}"/>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1562060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4B441A-F0CB-D70A-9F75-2A533BC938A5}"/>
              </a:ext>
            </a:extLst>
          </p:cNvPr>
          <p:cNvSpPr>
            <a:spLocks noGrp="1"/>
          </p:cNvSpPr>
          <p:nvPr>
            <p:ph type="title"/>
          </p:nvPr>
        </p:nvSpPr>
        <p:spPr/>
        <p:txBody>
          <a:bodyPr/>
          <a:lstStyle/>
          <a:p>
            <a:r>
              <a:rPr lang="en-US" dirty="0"/>
              <a:t>Possibilities for Further Development</a:t>
            </a:r>
          </a:p>
        </p:txBody>
      </p:sp>
      <p:sp>
        <p:nvSpPr>
          <p:cNvPr id="3" name="コンテンツ プレースホルダー 2">
            <a:extLst>
              <a:ext uri="{FF2B5EF4-FFF2-40B4-BE49-F238E27FC236}">
                <a16:creationId xmlns:a16="http://schemas.microsoft.com/office/drawing/2014/main" id="{A7CEF436-9674-98F7-A5E1-DB7F06BC7B2E}"/>
              </a:ext>
            </a:extLst>
          </p:cNvPr>
          <p:cNvSpPr>
            <a:spLocks noGrp="1"/>
          </p:cNvSpPr>
          <p:nvPr>
            <p:ph sz="half" idx="1"/>
          </p:nvPr>
        </p:nvSpPr>
        <p:spPr/>
        <p:txBody>
          <a:bodyPr>
            <a:normAutofit lnSpcReduction="10000"/>
          </a:bodyPr>
          <a:lstStyle/>
          <a:p>
            <a:r>
              <a:rPr lang="en-US" dirty="0"/>
              <a:t>User Interface and Design</a:t>
            </a:r>
          </a:p>
          <a:p>
            <a:pPr lvl="1"/>
            <a:r>
              <a:rPr lang="en-US" dirty="0"/>
              <a:t>Combo box for city history</a:t>
            </a:r>
          </a:p>
          <a:p>
            <a:pPr lvl="1"/>
            <a:r>
              <a:rPr lang="en-US" dirty="0"/>
              <a:t>Fit picture to the area</a:t>
            </a:r>
          </a:p>
          <a:p>
            <a:r>
              <a:rPr lang="en-US" dirty="0"/>
              <a:t>Weather Forecast</a:t>
            </a:r>
          </a:p>
          <a:p>
            <a:pPr lvl="1"/>
            <a:r>
              <a:rPr lang="en-US" dirty="0"/>
              <a:t>Now, our app shows only the current weather</a:t>
            </a:r>
          </a:p>
          <a:p>
            <a:pPr lvl="1"/>
            <a:r>
              <a:rPr lang="en-US" dirty="0"/>
              <a:t>There is forecast API</a:t>
            </a:r>
            <a:br>
              <a:rPr lang="en-US" dirty="0"/>
            </a:br>
            <a:r>
              <a:rPr lang="en-US" dirty="0"/>
              <a:t>– need to implement another JSON format</a:t>
            </a:r>
          </a:p>
          <a:p>
            <a:pPr lvl="1"/>
            <a:r>
              <a:rPr lang="en-US" dirty="0"/>
              <a:t>Show it as tabbed pane </a:t>
            </a:r>
            <a:r>
              <a:rPr lang="en-US" dirty="0">
                <a:sym typeface="Wingdings" panose="05000000000000000000" pitchFamily="2" charset="2"/>
              </a:rPr>
              <a:t></a:t>
            </a:r>
            <a:endParaRPr lang="en-US" dirty="0"/>
          </a:p>
        </p:txBody>
      </p:sp>
      <p:sp>
        <p:nvSpPr>
          <p:cNvPr id="5" name="スライド番号プレースホルダー 4">
            <a:extLst>
              <a:ext uri="{FF2B5EF4-FFF2-40B4-BE49-F238E27FC236}">
                <a16:creationId xmlns:a16="http://schemas.microsoft.com/office/drawing/2014/main" id="{B8A73096-A692-006E-2C31-CA9B220B90E2}"/>
              </a:ext>
            </a:extLst>
          </p:cNvPr>
          <p:cNvSpPr>
            <a:spLocks noGrp="1"/>
          </p:cNvSpPr>
          <p:nvPr>
            <p:ph type="sldNum" sz="quarter" idx="12"/>
          </p:nvPr>
        </p:nvSpPr>
        <p:spPr/>
        <p:txBody>
          <a:bodyPr/>
          <a:lstStyle/>
          <a:p>
            <a:fld id="{EC7A199E-5624-45FB-B36F-1D4E75C7CE28}" type="slidenum">
              <a:rPr lang="en-US" smtClean="0"/>
              <a:t>13</a:t>
            </a:fld>
            <a:endParaRPr lang="en-US"/>
          </a:p>
        </p:txBody>
      </p:sp>
      <p:grpSp>
        <p:nvGrpSpPr>
          <p:cNvPr id="26" name="グループ化 25">
            <a:extLst>
              <a:ext uri="{FF2B5EF4-FFF2-40B4-BE49-F238E27FC236}">
                <a16:creationId xmlns:a16="http://schemas.microsoft.com/office/drawing/2014/main" id="{E39D842B-3C1C-9362-A99C-804D7F80FA5C}"/>
              </a:ext>
            </a:extLst>
          </p:cNvPr>
          <p:cNvGrpSpPr/>
          <p:nvPr/>
        </p:nvGrpSpPr>
        <p:grpSpPr>
          <a:xfrm>
            <a:off x="7178106" y="1359499"/>
            <a:ext cx="4225843" cy="5476319"/>
            <a:chOff x="6228536" y="1359499"/>
            <a:chExt cx="4225843" cy="5476319"/>
          </a:xfrm>
        </p:grpSpPr>
        <p:grpSp>
          <p:nvGrpSpPr>
            <p:cNvPr id="12" name="グループ化 11">
              <a:extLst>
                <a:ext uri="{FF2B5EF4-FFF2-40B4-BE49-F238E27FC236}">
                  <a16:creationId xmlns:a16="http://schemas.microsoft.com/office/drawing/2014/main" id="{7B362D0C-BDF5-C1B6-E151-4C7C53BDAD14}"/>
                </a:ext>
              </a:extLst>
            </p:cNvPr>
            <p:cNvGrpSpPr/>
            <p:nvPr/>
          </p:nvGrpSpPr>
          <p:grpSpPr>
            <a:xfrm>
              <a:off x="6228536" y="1359499"/>
              <a:ext cx="4225843" cy="5476319"/>
              <a:chOff x="6160803" y="1683350"/>
              <a:chExt cx="3741480" cy="4848627"/>
            </a:xfrm>
          </p:grpSpPr>
          <p:pic>
            <p:nvPicPr>
              <p:cNvPr id="6" name="図 5">
                <a:extLst>
                  <a:ext uri="{FF2B5EF4-FFF2-40B4-BE49-F238E27FC236}">
                    <a16:creationId xmlns:a16="http://schemas.microsoft.com/office/drawing/2014/main" id="{CA14FFF2-1A6E-42A4-04D0-F5741B81F583}"/>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6160803" y="1683350"/>
                <a:ext cx="3741480" cy="4848627"/>
              </a:xfrm>
              <a:prstGeom prst="rect">
                <a:avLst/>
              </a:prstGeom>
            </p:spPr>
          </p:pic>
          <p:sp>
            <p:nvSpPr>
              <p:cNvPr id="7" name="テキスト ボックス 6">
                <a:extLst>
                  <a:ext uri="{FF2B5EF4-FFF2-40B4-BE49-F238E27FC236}">
                    <a16:creationId xmlns:a16="http://schemas.microsoft.com/office/drawing/2014/main" id="{4B123509-572B-B213-83A6-D7E51FF9BB7F}"/>
                  </a:ext>
                </a:extLst>
              </p:cNvPr>
              <p:cNvSpPr txBox="1"/>
              <p:nvPr/>
            </p:nvSpPr>
            <p:spPr>
              <a:xfrm>
                <a:off x="8863106" y="1725480"/>
                <a:ext cx="216319" cy="335281"/>
              </a:xfrm>
              <a:prstGeom prst="rect">
                <a:avLst/>
              </a:prstGeom>
              <a:noFill/>
              <a:ln w="12700">
                <a:solidFill>
                  <a:schemeClr val="tx1"/>
                </a:solidFill>
              </a:ln>
            </p:spPr>
            <p:txBody>
              <a:bodyPr wrap="none" lIns="0" tIns="0" rIns="0" bIns="0" rtlCol="0" anchor="ctr">
                <a:noAutofit/>
              </a:bodyPr>
              <a:lstStyle/>
              <a:p>
                <a:pPr algn="ctr"/>
                <a:r>
                  <a:rPr lang="en-US" dirty="0">
                    <a:sym typeface="Webdings" panose="05030102010509060703" pitchFamily="18" charset="2"/>
                  </a:rPr>
                  <a:t></a:t>
                </a:r>
                <a:endParaRPr lang="en-US" dirty="0"/>
              </a:p>
            </p:txBody>
          </p:sp>
          <p:sp>
            <p:nvSpPr>
              <p:cNvPr id="18" name="テキスト ボックス 17">
                <a:extLst>
                  <a:ext uri="{FF2B5EF4-FFF2-40B4-BE49-F238E27FC236}">
                    <a16:creationId xmlns:a16="http://schemas.microsoft.com/office/drawing/2014/main" id="{49BFB593-4F32-004E-89CB-CDD5817C1AF2}"/>
                  </a:ext>
                </a:extLst>
              </p:cNvPr>
              <p:cNvSpPr txBox="1"/>
              <p:nvPr/>
            </p:nvSpPr>
            <p:spPr>
              <a:xfrm>
                <a:off x="9156104" y="2115671"/>
                <a:ext cx="573741" cy="186995"/>
              </a:xfrm>
              <a:prstGeom prst="rect">
                <a:avLst/>
              </a:prstGeom>
              <a:solidFill>
                <a:srgbClr val="008B8B"/>
              </a:solidFill>
              <a:ln>
                <a:solidFill>
                  <a:srgbClr val="008B8B"/>
                </a:solidFill>
              </a:ln>
            </p:spPr>
            <p:txBody>
              <a:bodyPr wrap="square" lIns="0" tIns="36000" rIns="0" bIns="36000" rtlCol="0">
                <a:spAutoFit/>
              </a:bodyPr>
              <a:lstStyle>
                <a:defPPr>
                  <a:defRPr lang="en-US"/>
                </a:defPPr>
                <a:lvl1pPr algn="ctr">
                  <a:defRPr sz="900" b="1">
                    <a:solidFill>
                      <a:schemeClr val="bg1"/>
                    </a:solidFill>
                  </a:defRPr>
                </a:lvl1pPr>
              </a:lstStyle>
              <a:p>
                <a:r>
                  <a:rPr lang="en-US" dirty="0"/>
                  <a:t>Wednesday</a:t>
                </a:r>
              </a:p>
            </p:txBody>
          </p:sp>
          <p:sp>
            <p:nvSpPr>
              <p:cNvPr id="19" name="テキスト ボックス 18">
                <a:extLst>
                  <a:ext uri="{FF2B5EF4-FFF2-40B4-BE49-F238E27FC236}">
                    <a16:creationId xmlns:a16="http://schemas.microsoft.com/office/drawing/2014/main" id="{9558BF8C-BA88-92A7-F9A9-6EE731564DAF}"/>
                  </a:ext>
                </a:extLst>
              </p:cNvPr>
              <p:cNvSpPr txBox="1"/>
              <p:nvPr/>
            </p:nvSpPr>
            <p:spPr>
              <a:xfrm>
                <a:off x="7039811" y="2115671"/>
                <a:ext cx="573741" cy="186995"/>
              </a:xfrm>
              <a:prstGeom prst="rect">
                <a:avLst/>
              </a:prstGeom>
              <a:solidFill>
                <a:srgbClr val="008B8B"/>
              </a:solidFill>
              <a:ln>
                <a:solidFill>
                  <a:srgbClr val="008B8B"/>
                </a:solidFill>
              </a:ln>
            </p:spPr>
            <p:txBody>
              <a:bodyPr wrap="square" lIns="0" tIns="36000" rIns="0" bIns="36000" rtlCol="0">
                <a:spAutoFit/>
              </a:bodyPr>
              <a:lstStyle/>
              <a:p>
                <a:pPr algn="ctr"/>
                <a:r>
                  <a:rPr lang="en-US" sz="900" b="1" dirty="0">
                    <a:solidFill>
                      <a:schemeClr val="bg1"/>
                    </a:solidFill>
                  </a:rPr>
                  <a:t>Today</a:t>
                </a:r>
              </a:p>
            </p:txBody>
          </p:sp>
          <p:sp>
            <p:nvSpPr>
              <p:cNvPr id="20" name="テキスト ボックス 19">
                <a:extLst>
                  <a:ext uri="{FF2B5EF4-FFF2-40B4-BE49-F238E27FC236}">
                    <a16:creationId xmlns:a16="http://schemas.microsoft.com/office/drawing/2014/main" id="{408D2AE3-6933-7C58-2D00-49CF78DF45E1}"/>
                  </a:ext>
                </a:extLst>
              </p:cNvPr>
              <p:cNvSpPr txBox="1"/>
              <p:nvPr/>
            </p:nvSpPr>
            <p:spPr>
              <a:xfrm>
                <a:off x="7745242" y="2115671"/>
                <a:ext cx="573741" cy="186995"/>
              </a:xfrm>
              <a:prstGeom prst="rect">
                <a:avLst/>
              </a:prstGeom>
              <a:solidFill>
                <a:srgbClr val="008B8B"/>
              </a:solidFill>
              <a:ln>
                <a:solidFill>
                  <a:srgbClr val="008B8B"/>
                </a:solidFill>
              </a:ln>
            </p:spPr>
            <p:txBody>
              <a:bodyPr wrap="square" lIns="0" tIns="36000" rIns="0" bIns="36000" rtlCol="0">
                <a:spAutoFit/>
              </a:bodyPr>
              <a:lstStyle>
                <a:defPPr>
                  <a:defRPr lang="en-US"/>
                </a:defPPr>
                <a:lvl1pPr algn="ctr">
                  <a:defRPr sz="900" b="1">
                    <a:solidFill>
                      <a:schemeClr val="bg1"/>
                    </a:solidFill>
                  </a:defRPr>
                </a:lvl1pPr>
              </a:lstStyle>
              <a:p>
                <a:r>
                  <a:rPr lang="en-US" dirty="0"/>
                  <a:t>Tomorrow</a:t>
                </a:r>
              </a:p>
            </p:txBody>
          </p:sp>
          <p:sp>
            <p:nvSpPr>
              <p:cNvPr id="21" name="テキスト ボックス 20">
                <a:extLst>
                  <a:ext uri="{FF2B5EF4-FFF2-40B4-BE49-F238E27FC236}">
                    <a16:creationId xmlns:a16="http://schemas.microsoft.com/office/drawing/2014/main" id="{34AC97B4-A421-C2E2-327E-AF943606F7ED}"/>
                  </a:ext>
                </a:extLst>
              </p:cNvPr>
              <p:cNvSpPr txBox="1"/>
              <p:nvPr/>
            </p:nvSpPr>
            <p:spPr>
              <a:xfrm>
                <a:off x="8450674" y="2115671"/>
                <a:ext cx="573741" cy="186995"/>
              </a:xfrm>
              <a:prstGeom prst="rect">
                <a:avLst/>
              </a:prstGeom>
              <a:solidFill>
                <a:srgbClr val="008B8B"/>
              </a:solidFill>
              <a:ln>
                <a:solidFill>
                  <a:srgbClr val="008B8B"/>
                </a:solidFill>
              </a:ln>
            </p:spPr>
            <p:txBody>
              <a:bodyPr wrap="square" lIns="0" tIns="36000" rIns="0" bIns="36000" rtlCol="0">
                <a:spAutoFit/>
              </a:bodyPr>
              <a:lstStyle>
                <a:defPPr>
                  <a:defRPr lang="en-US"/>
                </a:defPPr>
                <a:lvl1pPr algn="ctr">
                  <a:defRPr sz="900" b="1">
                    <a:solidFill>
                      <a:schemeClr val="bg1"/>
                    </a:solidFill>
                  </a:defRPr>
                </a:lvl1pPr>
              </a:lstStyle>
              <a:p>
                <a:r>
                  <a:rPr lang="en-US" dirty="0"/>
                  <a:t>Tuesday</a:t>
                </a:r>
              </a:p>
            </p:txBody>
          </p:sp>
        </p:grpSp>
        <p:sp>
          <p:nvSpPr>
            <p:cNvPr id="22" name="正方形/長方形 21">
              <a:extLst>
                <a:ext uri="{FF2B5EF4-FFF2-40B4-BE49-F238E27FC236}">
                  <a16:creationId xmlns:a16="http://schemas.microsoft.com/office/drawing/2014/main" id="{12E6B879-153B-9D05-4C64-51F69680D90B}"/>
                </a:ext>
              </a:extLst>
            </p:cNvPr>
            <p:cNvSpPr/>
            <p:nvPr/>
          </p:nvSpPr>
          <p:spPr>
            <a:xfrm>
              <a:off x="6424583" y="2058990"/>
              <a:ext cx="3835034" cy="1852610"/>
            </a:xfrm>
            <a:prstGeom prst="rect">
              <a:avLst/>
            </a:prstGeom>
            <a:noFill/>
            <a:ln>
              <a:solidFill>
                <a:srgbClr val="008B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テキスト ボックス 24">
              <a:extLst>
                <a:ext uri="{FF2B5EF4-FFF2-40B4-BE49-F238E27FC236}">
                  <a16:creationId xmlns:a16="http://schemas.microsoft.com/office/drawing/2014/main" id="{6ACF69A3-1FEA-9AE2-387E-8751B34F2D92}"/>
                </a:ext>
              </a:extLst>
            </p:cNvPr>
            <p:cNvSpPr txBox="1"/>
            <p:nvPr/>
          </p:nvSpPr>
          <p:spPr>
            <a:xfrm>
              <a:off x="6424583" y="1847787"/>
              <a:ext cx="648016" cy="211203"/>
            </a:xfrm>
            <a:prstGeom prst="rect">
              <a:avLst/>
            </a:prstGeom>
            <a:noFill/>
            <a:ln>
              <a:solidFill>
                <a:srgbClr val="008B8B"/>
              </a:solidFill>
            </a:ln>
          </p:spPr>
          <p:txBody>
            <a:bodyPr wrap="square" lIns="0" tIns="36000" rIns="0" bIns="36000" rtlCol="0">
              <a:noAutofit/>
            </a:bodyPr>
            <a:lstStyle/>
            <a:p>
              <a:pPr algn="ctr"/>
              <a:r>
                <a:rPr lang="en-US" sz="900" b="1" u="sng" dirty="0"/>
                <a:t>Now</a:t>
              </a:r>
            </a:p>
          </p:txBody>
        </p:sp>
        <p:sp>
          <p:nvSpPr>
            <p:cNvPr id="24" name="テキスト ボックス 23">
              <a:extLst>
                <a:ext uri="{FF2B5EF4-FFF2-40B4-BE49-F238E27FC236}">
                  <a16:creationId xmlns:a16="http://schemas.microsoft.com/office/drawing/2014/main" id="{B642DA4F-5F58-7E9C-C441-B9BB6A0CA474}"/>
                </a:ext>
              </a:extLst>
            </p:cNvPr>
            <p:cNvSpPr txBox="1"/>
            <p:nvPr/>
          </p:nvSpPr>
          <p:spPr>
            <a:xfrm>
              <a:off x="6437545" y="1871089"/>
              <a:ext cx="618066" cy="232878"/>
            </a:xfrm>
            <a:prstGeom prst="rect">
              <a:avLst/>
            </a:prstGeom>
            <a:solidFill>
              <a:schemeClr val="bg1"/>
            </a:solidFill>
            <a:ln>
              <a:noFill/>
            </a:ln>
          </p:spPr>
          <p:txBody>
            <a:bodyPr wrap="square" lIns="0" tIns="0" rIns="0" bIns="36000" rtlCol="0">
              <a:noAutofit/>
            </a:bodyPr>
            <a:lstStyle/>
            <a:p>
              <a:pPr algn="ctr"/>
              <a:r>
                <a:rPr lang="en-US" sz="900" b="1" u="sng" dirty="0"/>
                <a:t>Now</a:t>
              </a:r>
            </a:p>
          </p:txBody>
        </p:sp>
      </p:grpSp>
      <p:sp>
        <p:nvSpPr>
          <p:cNvPr id="4" name="台形 3">
            <a:extLst>
              <a:ext uri="{FF2B5EF4-FFF2-40B4-BE49-F238E27FC236}">
                <a16:creationId xmlns:a16="http://schemas.microsoft.com/office/drawing/2014/main" id="{BB4451BD-B265-DAC0-9BEC-67871D9C87DB}"/>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3904229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28CFBF-5DC7-9347-1739-1E63752E054E}"/>
              </a:ext>
            </a:extLst>
          </p:cNvPr>
          <p:cNvSpPr>
            <a:spLocks noGrp="1"/>
          </p:cNvSpPr>
          <p:nvPr>
            <p:ph type="title"/>
          </p:nvPr>
        </p:nvSpPr>
        <p:spPr/>
        <p:txBody>
          <a:bodyPr/>
          <a:lstStyle/>
          <a:p>
            <a:r>
              <a:rPr lang="en-US" dirty="0"/>
              <a:t>Experience Summary</a:t>
            </a:r>
          </a:p>
        </p:txBody>
      </p:sp>
      <p:sp>
        <p:nvSpPr>
          <p:cNvPr id="3" name="コンテンツ プレースホルダー 2">
            <a:extLst>
              <a:ext uri="{FF2B5EF4-FFF2-40B4-BE49-F238E27FC236}">
                <a16:creationId xmlns:a16="http://schemas.microsoft.com/office/drawing/2014/main" id="{AA90D551-1537-76B7-9249-3220A9718691}"/>
              </a:ext>
            </a:extLst>
          </p:cNvPr>
          <p:cNvSpPr>
            <a:spLocks noGrp="1"/>
          </p:cNvSpPr>
          <p:nvPr>
            <p:ph sz="half" idx="1"/>
          </p:nvPr>
        </p:nvSpPr>
        <p:spPr>
          <a:xfrm>
            <a:off x="469640" y="1529541"/>
            <a:ext cx="5181600" cy="5307123"/>
          </a:xfrm>
        </p:spPr>
        <p:txBody>
          <a:bodyPr>
            <a:normAutofit fontScale="70000" lnSpcReduction="20000"/>
          </a:bodyPr>
          <a:lstStyle/>
          <a:p>
            <a:pPr marL="0" indent="0">
              <a:buNone/>
            </a:pPr>
            <a:r>
              <a:rPr lang="en-US" sz="2800" u="sng" dirty="0">
                <a:solidFill>
                  <a:srgbClr val="002060"/>
                </a:solidFill>
                <a:effectLst>
                  <a:glow rad="101600">
                    <a:schemeClr val="bg1">
                      <a:alpha val="58000"/>
                    </a:schemeClr>
                  </a:glow>
                </a:effectLst>
              </a:rPr>
              <a:t>Yasmine </a:t>
            </a:r>
            <a:r>
              <a:rPr lang="en-US" sz="2800" u="sng" dirty="0" err="1">
                <a:solidFill>
                  <a:srgbClr val="002060"/>
                </a:solidFill>
                <a:effectLst>
                  <a:glow rad="101600">
                    <a:schemeClr val="bg1">
                      <a:alpha val="58000"/>
                    </a:schemeClr>
                  </a:glow>
                </a:effectLst>
              </a:rPr>
              <a:t>Trabelsi</a:t>
            </a:r>
            <a:endParaRPr lang="en-US" u="sng" dirty="0"/>
          </a:p>
          <a:p>
            <a:r>
              <a:rPr lang="en-US" dirty="0"/>
              <a:t>Running the app on several simulators may lead to errors.</a:t>
            </a:r>
          </a:p>
          <a:p>
            <a:pPr lvl="1"/>
            <a:r>
              <a:rPr lang="en-US" b="0" dirty="0"/>
              <a:t>Running the app on Android emulator was successful, however running it on an iOS simulator was a fail.</a:t>
            </a:r>
          </a:p>
          <a:p>
            <a:r>
              <a:rPr lang="en-US" dirty="0"/>
              <a:t>First time working with Xamarin so we faced lot of challenges:</a:t>
            </a:r>
          </a:p>
          <a:p>
            <a:pPr lvl="1"/>
            <a:r>
              <a:rPr lang="en-US" b="0" dirty="0"/>
              <a:t>Xamarin was a new concept and even there aren’t plenty of resources on the internet about it to get more guidance.</a:t>
            </a:r>
          </a:p>
          <a:p>
            <a:r>
              <a:rPr lang="en-US" dirty="0"/>
              <a:t>iOS simulator is harder to understand.</a:t>
            </a:r>
          </a:p>
          <a:p>
            <a:pPr lvl="1"/>
            <a:r>
              <a:rPr lang="en-US" dirty="0"/>
              <a:t>On mac Still unable to download Microsoft packages in order to run apps built with a Microsoft laptop.</a:t>
            </a:r>
          </a:p>
        </p:txBody>
      </p:sp>
      <p:sp>
        <p:nvSpPr>
          <p:cNvPr id="4" name="コンテンツ プレースホルダー 3">
            <a:extLst>
              <a:ext uri="{FF2B5EF4-FFF2-40B4-BE49-F238E27FC236}">
                <a16:creationId xmlns:a16="http://schemas.microsoft.com/office/drawing/2014/main" id="{A638D023-7E62-5D92-C2F2-53FF4E4D1AC8}"/>
              </a:ext>
            </a:extLst>
          </p:cNvPr>
          <p:cNvSpPr>
            <a:spLocks noGrp="1"/>
          </p:cNvSpPr>
          <p:nvPr>
            <p:ph sz="half" idx="2"/>
          </p:nvPr>
        </p:nvSpPr>
        <p:spPr>
          <a:xfrm>
            <a:off x="6172200" y="1529542"/>
            <a:ext cx="5181600" cy="5307122"/>
          </a:xfrm>
        </p:spPr>
        <p:txBody>
          <a:bodyPr>
            <a:normAutofit fontScale="70000" lnSpcReduction="20000"/>
          </a:bodyPr>
          <a:lstStyle/>
          <a:p>
            <a:pPr marL="0" indent="0">
              <a:buNone/>
            </a:pPr>
            <a:r>
              <a:rPr lang="en-US" u="sng" dirty="0"/>
              <a:t>Takahiro Fujiwara</a:t>
            </a:r>
          </a:p>
          <a:p>
            <a:r>
              <a:rPr lang="en-US" dirty="0"/>
              <a:t>Preparing development environment is very hard, especially Xamarin and emulator thing.</a:t>
            </a:r>
          </a:p>
          <a:p>
            <a:pPr lvl="1"/>
            <a:r>
              <a:rPr lang="en-US" dirty="0"/>
              <a:t>Web information is </a:t>
            </a:r>
            <a:r>
              <a:rPr lang="en-US" u="sng" dirty="0"/>
              <a:t>not fit for the latest version </a:t>
            </a:r>
            <a:r>
              <a:rPr lang="en-US" dirty="0"/>
              <a:t>of Xamarin and Android emulator</a:t>
            </a:r>
          </a:p>
          <a:p>
            <a:pPr lvl="1"/>
            <a:r>
              <a:rPr lang="en-US" dirty="0"/>
              <a:t>So, it was very hard to solve it.</a:t>
            </a:r>
          </a:p>
          <a:p>
            <a:r>
              <a:rPr lang="en-US" dirty="0"/>
              <a:t>However, we understood</a:t>
            </a:r>
          </a:p>
          <a:p>
            <a:pPr lvl="1"/>
            <a:r>
              <a:rPr lang="en-US" dirty="0"/>
              <a:t>When we got that environment, we can develop a cross platform applications, easily.</a:t>
            </a:r>
          </a:p>
          <a:p>
            <a:r>
              <a:rPr lang="en-US" dirty="0"/>
              <a:t>It was new to me that using Web API and JSON handlings.</a:t>
            </a:r>
          </a:p>
          <a:p>
            <a:r>
              <a:rPr lang="en-US" dirty="0"/>
              <a:t>Working days are not enough</a:t>
            </a:r>
          </a:p>
          <a:p>
            <a:pPr lvl="1"/>
            <a:r>
              <a:rPr lang="en-US" dirty="0"/>
              <a:t>Especially this semester was hard due to the Autumn holiday is disappeared – all subjects are compressed.</a:t>
            </a:r>
          </a:p>
          <a:p>
            <a:pPr marL="0" indent="0">
              <a:buNone/>
            </a:pPr>
            <a:endParaRPr lang="en-US" dirty="0"/>
          </a:p>
        </p:txBody>
      </p:sp>
      <p:sp>
        <p:nvSpPr>
          <p:cNvPr id="5" name="スライド番号プレースホルダー 4">
            <a:extLst>
              <a:ext uri="{FF2B5EF4-FFF2-40B4-BE49-F238E27FC236}">
                <a16:creationId xmlns:a16="http://schemas.microsoft.com/office/drawing/2014/main" id="{03CF906C-C202-AF29-DF4B-D30D0DD67E37}"/>
              </a:ext>
            </a:extLst>
          </p:cNvPr>
          <p:cNvSpPr>
            <a:spLocks noGrp="1"/>
          </p:cNvSpPr>
          <p:nvPr>
            <p:ph type="sldNum" sz="quarter" idx="12"/>
          </p:nvPr>
        </p:nvSpPr>
        <p:spPr/>
        <p:txBody>
          <a:bodyPr/>
          <a:lstStyle/>
          <a:p>
            <a:fld id="{EC7A199E-5624-45FB-B36F-1D4E75C7CE28}" type="slidenum">
              <a:rPr lang="en-US" smtClean="0"/>
              <a:t>14</a:t>
            </a:fld>
            <a:endParaRPr lang="en-US"/>
          </a:p>
        </p:txBody>
      </p:sp>
      <p:sp>
        <p:nvSpPr>
          <p:cNvPr id="6" name="台形 5">
            <a:extLst>
              <a:ext uri="{FF2B5EF4-FFF2-40B4-BE49-F238E27FC236}">
                <a16:creationId xmlns:a16="http://schemas.microsoft.com/office/drawing/2014/main" id="{9DF2B7A6-65A8-6D5A-8CA2-4C9CD46A21A5}"/>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24115168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グループ化 28">
            <a:extLst>
              <a:ext uri="{FF2B5EF4-FFF2-40B4-BE49-F238E27FC236}">
                <a16:creationId xmlns:a16="http://schemas.microsoft.com/office/drawing/2014/main" id="{B9FD52BA-F9CC-BC76-8BAD-D7E3EBA979B2}"/>
              </a:ext>
            </a:extLst>
          </p:cNvPr>
          <p:cNvGrpSpPr/>
          <p:nvPr/>
        </p:nvGrpSpPr>
        <p:grpSpPr>
          <a:xfrm>
            <a:off x="3422037" y="1990725"/>
            <a:ext cx="2673963" cy="4684712"/>
            <a:chOff x="3422037" y="1990725"/>
            <a:chExt cx="2673963" cy="4684712"/>
          </a:xfrm>
        </p:grpSpPr>
        <p:grpSp>
          <p:nvGrpSpPr>
            <p:cNvPr id="27" name="グループ化 26">
              <a:extLst>
                <a:ext uri="{FF2B5EF4-FFF2-40B4-BE49-F238E27FC236}">
                  <a16:creationId xmlns:a16="http://schemas.microsoft.com/office/drawing/2014/main" id="{DA0DDC74-8D97-FB83-DE89-7EF5F6302095}"/>
                </a:ext>
              </a:extLst>
            </p:cNvPr>
            <p:cNvGrpSpPr/>
            <p:nvPr/>
          </p:nvGrpSpPr>
          <p:grpSpPr>
            <a:xfrm>
              <a:off x="3423369" y="2276332"/>
              <a:ext cx="2672631" cy="4399105"/>
              <a:chOff x="3423403" y="2276332"/>
              <a:chExt cx="2672631" cy="4399105"/>
            </a:xfrm>
          </p:grpSpPr>
          <p:grpSp>
            <p:nvGrpSpPr>
              <p:cNvPr id="16" name="グループ化 15">
                <a:extLst>
                  <a:ext uri="{FF2B5EF4-FFF2-40B4-BE49-F238E27FC236}">
                    <a16:creationId xmlns:a16="http://schemas.microsoft.com/office/drawing/2014/main" id="{B412F97C-D56D-6BB8-54C2-22C8F3D2CF11}"/>
                  </a:ext>
                </a:extLst>
              </p:cNvPr>
              <p:cNvGrpSpPr/>
              <p:nvPr/>
            </p:nvGrpSpPr>
            <p:grpSpPr>
              <a:xfrm>
                <a:off x="3423403" y="2276332"/>
                <a:ext cx="2596398" cy="4399105"/>
                <a:chOff x="0" y="0"/>
                <a:chExt cx="1671526" cy="2831985"/>
              </a:xfrm>
            </p:grpSpPr>
            <p:pic>
              <p:nvPicPr>
                <p:cNvPr id="17" name="図 16">
                  <a:extLst>
                    <a:ext uri="{FF2B5EF4-FFF2-40B4-BE49-F238E27FC236}">
                      <a16:creationId xmlns:a16="http://schemas.microsoft.com/office/drawing/2014/main" id="{72CD3059-8D88-292C-F614-DCEE78279E3E}"/>
                    </a:ext>
                  </a:extLst>
                </p:cNvPr>
                <p:cNvPicPr preferRelativeResize="0">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671526" cy="272562"/>
                </a:xfrm>
                <a:prstGeom prst="rect">
                  <a:avLst/>
                </a:prstGeom>
              </p:spPr>
            </p:pic>
            <p:pic>
              <p:nvPicPr>
                <p:cNvPr id="18" name="図 17">
                  <a:extLst>
                    <a:ext uri="{FF2B5EF4-FFF2-40B4-BE49-F238E27FC236}">
                      <a16:creationId xmlns:a16="http://schemas.microsoft.com/office/drawing/2014/main" id="{875685D0-D399-1ABE-A7CC-3BE82641C278}"/>
                    </a:ext>
                  </a:extLst>
                </p:cNvPr>
                <p:cNvPicPr preferRelativeResize="0">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0" y="212024"/>
                  <a:ext cx="1671526" cy="2619961"/>
                </a:xfrm>
                <a:prstGeom prst="rect">
                  <a:avLst/>
                </a:prstGeom>
              </p:spPr>
            </p:pic>
          </p:grpSp>
          <p:sp>
            <p:nvSpPr>
              <p:cNvPr id="25" name="右中かっこ 24">
                <a:extLst>
                  <a:ext uri="{FF2B5EF4-FFF2-40B4-BE49-F238E27FC236}">
                    <a16:creationId xmlns:a16="http://schemas.microsoft.com/office/drawing/2014/main" id="{7B9E3F5B-E853-E92F-EFE5-6FC29171FB57}"/>
                  </a:ext>
                </a:extLst>
              </p:cNvPr>
              <p:cNvSpPr/>
              <p:nvPr/>
            </p:nvSpPr>
            <p:spPr>
              <a:xfrm>
                <a:off x="5333630" y="2707080"/>
                <a:ext cx="93150" cy="643981"/>
              </a:xfrm>
              <a:prstGeom prst="rightBrace">
                <a:avLst>
                  <a:gd name="adj1" fmla="val 56374"/>
                  <a:gd name="adj2" fmla="val 50000"/>
                </a:avLst>
              </a:prstGeom>
              <a:ln w="28575">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テキスト ボックス 25">
                <a:extLst>
                  <a:ext uri="{FF2B5EF4-FFF2-40B4-BE49-F238E27FC236}">
                    <a16:creationId xmlns:a16="http://schemas.microsoft.com/office/drawing/2014/main" id="{E53EAFC6-C48D-013C-6CD4-394A04013178}"/>
                  </a:ext>
                </a:extLst>
              </p:cNvPr>
              <p:cNvSpPr txBox="1"/>
              <p:nvPr/>
            </p:nvSpPr>
            <p:spPr>
              <a:xfrm rot="5400000">
                <a:off x="4390150" y="3682866"/>
                <a:ext cx="2832886" cy="578882"/>
              </a:xfrm>
              <a:prstGeom prst="wedgeRoundRectCallout">
                <a:avLst>
                  <a:gd name="adj1" fmla="val -34960"/>
                  <a:gd name="adj2" fmla="val 67100"/>
                  <a:gd name="adj3" fmla="val 16667"/>
                </a:avLst>
              </a:prstGeom>
              <a:noFill/>
              <a:ln>
                <a:solidFill>
                  <a:srgbClr val="00B0F0"/>
                </a:solidFill>
              </a:ln>
            </p:spPr>
            <p:txBody>
              <a:bodyPr wrap="square" rtlCol="0">
                <a:spAutoFit/>
              </a:bodyPr>
              <a:lstStyle/>
              <a:p>
                <a:r>
                  <a:rPr lang="en-US" sz="1400" b="1" dirty="0">
                    <a:solidFill>
                      <a:srgbClr val="00B0F0"/>
                    </a:solidFill>
                  </a:rPr>
                  <a:t>Visual Studio creates these 3-layer folder for enabling multiplatform</a:t>
                </a:r>
              </a:p>
            </p:txBody>
          </p:sp>
        </p:grpSp>
        <p:sp>
          <p:nvSpPr>
            <p:cNvPr id="28" name="テキスト ボックス 27">
              <a:extLst>
                <a:ext uri="{FF2B5EF4-FFF2-40B4-BE49-F238E27FC236}">
                  <a16:creationId xmlns:a16="http://schemas.microsoft.com/office/drawing/2014/main" id="{5AD051F7-178E-4808-5FE4-86F8B48650B9}"/>
                </a:ext>
              </a:extLst>
            </p:cNvPr>
            <p:cNvSpPr txBox="1"/>
            <p:nvPr/>
          </p:nvSpPr>
          <p:spPr>
            <a:xfrm>
              <a:off x="3422037" y="1990725"/>
              <a:ext cx="2673929" cy="307777"/>
            </a:xfrm>
            <a:prstGeom prst="rect">
              <a:avLst/>
            </a:prstGeom>
            <a:noFill/>
          </p:spPr>
          <p:txBody>
            <a:bodyPr wrap="square" rtlCol="0">
              <a:spAutoFit/>
            </a:bodyPr>
            <a:lstStyle/>
            <a:p>
              <a:r>
                <a:rPr lang="en-US" sz="1400" b="1" dirty="0"/>
                <a:t>C:\ </a:t>
              </a:r>
              <a:r>
                <a:rPr lang="en-US" sz="1400" dirty="0"/>
                <a:t>   </a:t>
              </a:r>
              <a:r>
                <a:rPr lang="en-US" sz="1400" b="1" dirty="0">
                  <a:solidFill>
                    <a:srgbClr val="00B0F0"/>
                  </a:solidFill>
                  <a:sym typeface="Wingdings" panose="05000000000000000000" pitchFamily="2" charset="2"/>
                </a:rPr>
                <a:t> Create under the root</a:t>
              </a:r>
              <a:r>
                <a:rPr lang="en-US" sz="1400" dirty="0">
                  <a:solidFill>
                    <a:srgbClr val="00B0F0"/>
                  </a:solidFill>
                  <a:sym typeface="Wingdings" panose="05000000000000000000" pitchFamily="2" charset="2"/>
                </a:rPr>
                <a:t> </a:t>
              </a:r>
              <a:endParaRPr lang="en-US" sz="1400" dirty="0">
                <a:solidFill>
                  <a:srgbClr val="00B0F0"/>
                </a:solidFill>
              </a:endParaRPr>
            </a:p>
          </p:txBody>
        </p:sp>
      </p:grpSp>
      <p:sp>
        <p:nvSpPr>
          <p:cNvPr id="31" name="正方形/長方形 30">
            <a:extLst>
              <a:ext uri="{FF2B5EF4-FFF2-40B4-BE49-F238E27FC236}">
                <a16:creationId xmlns:a16="http://schemas.microsoft.com/office/drawing/2014/main" id="{1BDD383C-ACE3-2FC0-783B-727F63D4CAE9}"/>
              </a:ext>
            </a:extLst>
          </p:cNvPr>
          <p:cNvSpPr>
            <a:spLocks/>
          </p:cNvSpPr>
          <p:nvPr/>
        </p:nvSpPr>
        <p:spPr>
          <a:xfrm>
            <a:off x="6204213" y="1435504"/>
            <a:ext cx="3196838" cy="55522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正方形/長方形 29">
            <a:extLst>
              <a:ext uri="{FF2B5EF4-FFF2-40B4-BE49-F238E27FC236}">
                <a16:creationId xmlns:a16="http://schemas.microsoft.com/office/drawing/2014/main" id="{051B9244-3547-0742-28BE-13B18868DB12}"/>
              </a:ext>
            </a:extLst>
          </p:cNvPr>
          <p:cNvSpPr/>
          <p:nvPr/>
        </p:nvSpPr>
        <p:spPr>
          <a:xfrm>
            <a:off x="469641" y="1432385"/>
            <a:ext cx="2876162" cy="1267335"/>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2DB2FC9-AA82-0F52-D24D-43DB59E26D52}"/>
              </a:ext>
            </a:extLst>
          </p:cNvPr>
          <p:cNvSpPr>
            <a:spLocks noGrp="1"/>
          </p:cNvSpPr>
          <p:nvPr>
            <p:ph type="title"/>
          </p:nvPr>
        </p:nvSpPr>
        <p:spPr/>
        <p:txBody>
          <a:bodyPr>
            <a:normAutofit fontScale="90000"/>
          </a:bodyPr>
          <a:lstStyle/>
          <a:p>
            <a:r>
              <a:rPr lang="en-US" dirty="0"/>
              <a:t>Appendix – Note for Making Environment</a:t>
            </a:r>
          </a:p>
        </p:txBody>
      </p:sp>
      <p:sp>
        <p:nvSpPr>
          <p:cNvPr id="3" name="コンテンツ プレースホルダー 2">
            <a:extLst>
              <a:ext uri="{FF2B5EF4-FFF2-40B4-BE49-F238E27FC236}">
                <a16:creationId xmlns:a16="http://schemas.microsoft.com/office/drawing/2014/main" id="{D001DF68-D1B2-BF18-514D-700C6C81353A}"/>
              </a:ext>
            </a:extLst>
          </p:cNvPr>
          <p:cNvSpPr>
            <a:spLocks noGrp="1"/>
          </p:cNvSpPr>
          <p:nvPr>
            <p:ph sz="half" idx="1"/>
          </p:nvPr>
        </p:nvSpPr>
        <p:spPr>
          <a:xfrm>
            <a:off x="469641" y="1529541"/>
            <a:ext cx="3196838" cy="5164221"/>
          </a:xfrm>
        </p:spPr>
        <p:txBody>
          <a:bodyPr>
            <a:normAutofit fontScale="92500" lnSpcReduction="20000"/>
          </a:bodyPr>
          <a:lstStyle/>
          <a:p>
            <a:pPr marL="0" indent="0">
              <a:buNone/>
            </a:pPr>
            <a:r>
              <a:rPr lang="en-US" sz="3000" dirty="0"/>
              <a:t>Xamarin.Forms Development Directory</a:t>
            </a:r>
          </a:p>
          <a:p>
            <a:pPr lvl="3"/>
            <a:endParaRPr lang="en-US" dirty="0"/>
          </a:p>
          <a:p>
            <a:r>
              <a:rPr lang="en-US" dirty="0"/>
              <a:t>Do not use longer folder name</a:t>
            </a:r>
          </a:p>
          <a:p>
            <a:pPr marL="444500" lvl="1" indent="-230188">
              <a:buNone/>
            </a:pPr>
            <a:r>
              <a:rPr lang="en-US" dirty="0"/>
              <a:t>– Easy to come to limit of max of file name</a:t>
            </a:r>
          </a:p>
          <a:p>
            <a:r>
              <a:rPr lang="en-US" dirty="0"/>
              <a:t>Do not use virtual drive</a:t>
            </a:r>
          </a:p>
          <a:p>
            <a:pPr marL="444500" lvl="1" indent="-230188">
              <a:buNone/>
            </a:pPr>
            <a:r>
              <a:rPr lang="en-US" dirty="0"/>
              <a:t>– Unknown restriction at runtime</a:t>
            </a:r>
          </a:p>
          <a:p>
            <a:endParaRPr lang="en-US" dirty="0"/>
          </a:p>
        </p:txBody>
      </p:sp>
      <p:sp>
        <p:nvSpPr>
          <p:cNvPr id="4" name="コンテンツ プレースホルダー 3">
            <a:extLst>
              <a:ext uri="{FF2B5EF4-FFF2-40B4-BE49-F238E27FC236}">
                <a16:creationId xmlns:a16="http://schemas.microsoft.com/office/drawing/2014/main" id="{E265042C-60C8-5DD8-F0CB-F1BB2832DD54}"/>
              </a:ext>
            </a:extLst>
          </p:cNvPr>
          <p:cNvSpPr>
            <a:spLocks noGrp="1"/>
          </p:cNvSpPr>
          <p:nvPr>
            <p:ph sz="half" idx="2"/>
          </p:nvPr>
        </p:nvSpPr>
        <p:spPr>
          <a:xfrm>
            <a:off x="6172200" y="1529542"/>
            <a:ext cx="3495583" cy="4647422"/>
          </a:xfrm>
        </p:spPr>
        <p:txBody>
          <a:bodyPr>
            <a:normAutofit fontScale="92500" lnSpcReduction="20000"/>
          </a:bodyPr>
          <a:lstStyle/>
          <a:p>
            <a:pPr marL="0" indent="0">
              <a:buNone/>
            </a:pPr>
            <a:r>
              <a:rPr lang="en-US" dirty="0"/>
              <a:t>Android Emulator</a:t>
            </a:r>
          </a:p>
          <a:p>
            <a:pPr marL="0" indent="0">
              <a:buNone/>
            </a:pPr>
            <a:endParaRPr lang="en-US" dirty="0"/>
          </a:p>
          <a:p>
            <a:r>
              <a:rPr lang="en-US" dirty="0"/>
              <a:t>Use Android 9.0</a:t>
            </a:r>
          </a:p>
          <a:p>
            <a:pPr lvl="1"/>
            <a:r>
              <a:rPr lang="en-US" dirty="0"/>
              <a:t>On the Visual Studio 2022,  we can not run the emulator with the version Android 10 or later</a:t>
            </a:r>
          </a:p>
        </p:txBody>
      </p:sp>
      <p:sp>
        <p:nvSpPr>
          <p:cNvPr id="5" name="スライド番号プレースホルダー 4">
            <a:extLst>
              <a:ext uri="{FF2B5EF4-FFF2-40B4-BE49-F238E27FC236}">
                <a16:creationId xmlns:a16="http://schemas.microsoft.com/office/drawing/2014/main" id="{F02C384F-13BD-1427-8F39-24B78520985D}"/>
              </a:ext>
            </a:extLst>
          </p:cNvPr>
          <p:cNvSpPr>
            <a:spLocks noGrp="1"/>
          </p:cNvSpPr>
          <p:nvPr>
            <p:ph type="sldNum" sz="quarter" idx="12"/>
          </p:nvPr>
        </p:nvSpPr>
        <p:spPr/>
        <p:txBody>
          <a:bodyPr/>
          <a:lstStyle/>
          <a:p>
            <a:fld id="{EC7A199E-5624-45FB-B36F-1D4E75C7CE28}" type="slidenum">
              <a:rPr lang="en-US" smtClean="0"/>
              <a:t>15</a:t>
            </a:fld>
            <a:endParaRPr lang="en-US" dirty="0"/>
          </a:p>
        </p:txBody>
      </p:sp>
      <p:pic>
        <p:nvPicPr>
          <p:cNvPr id="24" name="図 23">
            <a:extLst>
              <a:ext uri="{FF2B5EF4-FFF2-40B4-BE49-F238E27FC236}">
                <a16:creationId xmlns:a16="http://schemas.microsoft.com/office/drawing/2014/main" id="{E5BFF076-9764-BC43-1C74-46EA5893F81E}"/>
              </a:ext>
            </a:extLst>
          </p:cNvPr>
          <p:cNvPicPr>
            <a:picLocks noChangeAspect="1"/>
          </p:cNvPicPr>
          <p:nvPr/>
        </p:nvPicPr>
        <p:blipFill>
          <a:blip r:embed="rId5"/>
          <a:stretch>
            <a:fillRect/>
          </a:stretch>
        </p:blipFill>
        <p:spPr>
          <a:xfrm>
            <a:off x="9567003" y="1432385"/>
            <a:ext cx="2596398" cy="5121562"/>
          </a:xfrm>
          <a:prstGeom prst="rect">
            <a:avLst/>
          </a:prstGeom>
        </p:spPr>
      </p:pic>
      <p:sp>
        <p:nvSpPr>
          <p:cNvPr id="6" name="台形 5">
            <a:extLst>
              <a:ext uri="{FF2B5EF4-FFF2-40B4-BE49-F238E27FC236}">
                <a16:creationId xmlns:a16="http://schemas.microsoft.com/office/drawing/2014/main" id="{529C120A-0620-1C78-270F-62E3C7772D1A}"/>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1660415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ー 4">
            <a:extLst>
              <a:ext uri="{FF2B5EF4-FFF2-40B4-BE49-F238E27FC236}">
                <a16:creationId xmlns:a16="http://schemas.microsoft.com/office/drawing/2014/main" id="{052172D1-05D9-2617-59C5-A2893B7C9500}"/>
              </a:ext>
            </a:extLst>
          </p:cNvPr>
          <p:cNvSpPr>
            <a:spLocks noGrp="1"/>
          </p:cNvSpPr>
          <p:nvPr>
            <p:ph type="sldNum" sz="quarter" idx="12"/>
          </p:nvPr>
        </p:nvSpPr>
        <p:spPr>
          <a:xfrm>
            <a:off x="8610600" y="6356350"/>
            <a:ext cx="2743200" cy="365125"/>
          </a:xfrm>
        </p:spPr>
        <p:txBody>
          <a:bodyPr>
            <a:normAutofit/>
          </a:bodyPr>
          <a:lstStyle/>
          <a:p>
            <a:pPr>
              <a:lnSpc>
                <a:spcPct val="90000"/>
              </a:lnSpc>
              <a:spcAft>
                <a:spcPts val="600"/>
              </a:spcAft>
            </a:pPr>
            <a:fld id="{EC7A199E-5624-45FB-B36F-1D4E75C7CE28}" type="slidenum">
              <a:rPr lang="en-US" sz="1900">
                <a:solidFill>
                  <a:srgbClr val="FFFFFF"/>
                </a:solidFill>
              </a:rPr>
              <a:pPr>
                <a:lnSpc>
                  <a:spcPct val="90000"/>
                </a:lnSpc>
                <a:spcAft>
                  <a:spcPts val="600"/>
                </a:spcAft>
              </a:pPr>
              <a:t>16</a:t>
            </a:fld>
            <a:endParaRPr lang="en-US" sz="1900">
              <a:solidFill>
                <a:srgbClr val="FFFFFF"/>
              </a:solidFill>
            </a:endParaRPr>
          </a:p>
        </p:txBody>
      </p:sp>
      <p:pic>
        <p:nvPicPr>
          <p:cNvPr id="11" name="図 10">
            <a:extLst>
              <a:ext uri="{FF2B5EF4-FFF2-40B4-BE49-F238E27FC236}">
                <a16:creationId xmlns:a16="http://schemas.microsoft.com/office/drawing/2014/main" id="{EBBC9EB7-61DF-1005-6831-58A59EAC5AE9}"/>
              </a:ext>
            </a:extLst>
          </p:cNvPr>
          <p:cNvPicPr>
            <a:picLocks noChangeAspect="1"/>
          </p:cNvPicPr>
          <p:nvPr/>
        </p:nvPicPr>
        <p:blipFill>
          <a:blip r:embed="rId3"/>
          <a:stretch>
            <a:fillRect/>
          </a:stretch>
        </p:blipFill>
        <p:spPr>
          <a:xfrm>
            <a:off x="-3049" y="1"/>
            <a:ext cx="12192000" cy="6857999"/>
          </a:xfrm>
          <a:prstGeom prst="rect">
            <a:avLst/>
          </a:prstGeom>
        </p:spPr>
      </p:pic>
      <p:sp>
        <p:nvSpPr>
          <p:cNvPr id="16" name="正方形/長方形 15">
            <a:extLst>
              <a:ext uri="{FF2B5EF4-FFF2-40B4-BE49-F238E27FC236}">
                <a16:creationId xmlns:a16="http://schemas.microsoft.com/office/drawing/2014/main" id="{5F07B7AB-47D3-EA9D-B6F3-61CD4A911C8C}"/>
              </a:ext>
            </a:extLst>
          </p:cNvPr>
          <p:cNvSpPr/>
          <p:nvPr/>
        </p:nvSpPr>
        <p:spPr>
          <a:xfrm>
            <a:off x="-87360" y="-1"/>
            <a:ext cx="6293850" cy="6858001"/>
          </a:xfrm>
          <a:prstGeom prst="rect">
            <a:avLst/>
          </a:prstGeom>
          <a:gradFill>
            <a:gsLst>
              <a:gs pos="58000">
                <a:schemeClr val="accent1">
                  <a:lumMod val="5000"/>
                  <a:lumOff val="9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タイトル 5">
            <a:extLst>
              <a:ext uri="{FF2B5EF4-FFF2-40B4-BE49-F238E27FC236}">
                <a16:creationId xmlns:a16="http://schemas.microsoft.com/office/drawing/2014/main" id="{A8E4EA10-39F0-5E45-2C5B-A572AD50C9FC}"/>
              </a:ext>
            </a:extLst>
          </p:cNvPr>
          <p:cNvSpPr>
            <a:spLocks noGrp="1"/>
          </p:cNvSpPr>
          <p:nvPr>
            <p:ph type="ctrTitle"/>
          </p:nvPr>
        </p:nvSpPr>
        <p:spPr>
          <a:xfrm>
            <a:off x="952227" y="743447"/>
            <a:ext cx="4499884" cy="3692028"/>
          </a:xfrm>
          <a:noFill/>
        </p:spPr>
        <p:txBody>
          <a:bodyPr>
            <a:noAutofit/>
          </a:bodyPr>
          <a:lstStyle/>
          <a:p>
            <a:pPr algn="l"/>
            <a:r>
              <a:rPr lang="en-US" sz="5400" dirty="0">
                <a:effectLst>
                  <a:glow rad="101600">
                    <a:schemeClr val="bg1">
                      <a:alpha val="58000"/>
                    </a:schemeClr>
                  </a:glow>
                </a:effectLst>
                <a:ea typeface="游明朝" panose="02020400000000000000" pitchFamily="18" charset="-128"/>
                <a:cs typeface="Times New Roman" panose="02020603050405020304" pitchFamily="18" charset="0"/>
              </a:rPr>
              <a:t>Thanks For Your Attention</a:t>
            </a:r>
            <a:endParaRPr lang="en-US" sz="4800" dirty="0">
              <a:effectLst>
                <a:glow rad="101600">
                  <a:schemeClr val="bg1">
                    <a:alpha val="58000"/>
                  </a:schemeClr>
                </a:glow>
              </a:effectLst>
            </a:endParaRPr>
          </a:p>
        </p:txBody>
      </p:sp>
      <p:sp>
        <p:nvSpPr>
          <p:cNvPr id="7" name="字幕 6">
            <a:extLst>
              <a:ext uri="{FF2B5EF4-FFF2-40B4-BE49-F238E27FC236}">
                <a16:creationId xmlns:a16="http://schemas.microsoft.com/office/drawing/2014/main" id="{1BD1E14F-845B-053F-3660-FBDA1A0C31F4}"/>
              </a:ext>
            </a:extLst>
          </p:cNvPr>
          <p:cNvSpPr>
            <a:spLocks noGrp="1"/>
          </p:cNvSpPr>
          <p:nvPr>
            <p:ph type="subTitle" idx="1"/>
          </p:nvPr>
        </p:nvSpPr>
        <p:spPr>
          <a:xfrm>
            <a:off x="952227" y="4629234"/>
            <a:ext cx="5021855" cy="1485319"/>
          </a:xfrm>
          <a:noFill/>
        </p:spPr>
        <p:txBody>
          <a:bodyPr anchor="b">
            <a:normAutofit/>
          </a:bodyPr>
          <a:lstStyle/>
          <a:p>
            <a:pPr algn="l" defTabSz="625475">
              <a:spcBef>
                <a:spcPts val="0"/>
              </a:spcBef>
            </a:pPr>
            <a:r>
              <a:rPr lang="en-US" sz="2000" dirty="0">
                <a:solidFill>
                  <a:srgbClr val="002060"/>
                </a:solidFill>
                <a:effectLst>
                  <a:glow rad="101600">
                    <a:schemeClr val="bg1">
                      <a:alpha val="58000"/>
                    </a:schemeClr>
                  </a:glow>
                </a:effectLst>
              </a:rPr>
              <a:t>DQ4WX0	</a:t>
            </a:r>
            <a:r>
              <a:rPr lang="en-US" sz="2000" dirty="0">
                <a:effectLst>
                  <a:glow rad="101600">
                    <a:schemeClr val="bg1">
                      <a:alpha val="58000"/>
                    </a:schemeClr>
                  </a:glow>
                </a:effectLst>
              </a:rPr>
              <a:t>Takahiro</a:t>
            </a:r>
            <a:r>
              <a:rPr lang="en-US" sz="2000" dirty="0">
                <a:solidFill>
                  <a:srgbClr val="002060"/>
                </a:solidFill>
                <a:effectLst>
                  <a:glow rad="101600">
                    <a:schemeClr val="bg1">
                      <a:alpha val="58000"/>
                    </a:schemeClr>
                  </a:glow>
                </a:effectLst>
              </a:rPr>
              <a:t> Fujiwara</a:t>
            </a:r>
          </a:p>
          <a:p>
            <a:pPr algn="l" defTabSz="1978025">
              <a:spcBef>
                <a:spcPts val="0"/>
              </a:spcBef>
              <a:tabLst>
                <a:tab pos="1257300" algn="l"/>
              </a:tabLst>
            </a:pPr>
            <a:r>
              <a:rPr lang="en-US" sz="2000" dirty="0">
                <a:solidFill>
                  <a:srgbClr val="002060"/>
                </a:solidFill>
                <a:effectLst>
                  <a:glow rad="101600">
                    <a:schemeClr val="bg1">
                      <a:alpha val="58000"/>
                    </a:schemeClr>
                  </a:glow>
                </a:effectLst>
              </a:rPr>
              <a:t>EQK6P6	Yasmine Trabelsi</a:t>
            </a:r>
          </a:p>
        </p:txBody>
      </p:sp>
      <p:sp>
        <p:nvSpPr>
          <p:cNvPr id="2" name="台形 1">
            <a:extLst>
              <a:ext uri="{FF2B5EF4-FFF2-40B4-BE49-F238E27FC236}">
                <a16:creationId xmlns:a16="http://schemas.microsoft.com/office/drawing/2014/main" id="{00900641-A5D0-0250-B8D2-558D6A93A42E}"/>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Tree>
    <p:extLst>
      <p:ext uri="{BB962C8B-B14F-4D97-AF65-F5344CB8AC3E}">
        <p14:creationId xmlns:p14="http://schemas.microsoft.com/office/powerpoint/2010/main" val="1775254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D1A32E-8689-D082-9A86-8161A61EAAC5}"/>
              </a:ext>
            </a:extLst>
          </p:cNvPr>
          <p:cNvSpPr>
            <a:spLocks noGrp="1"/>
          </p:cNvSpPr>
          <p:nvPr>
            <p:ph type="title"/>
          </p:nvPr>
        </p:nvSpPr>
        <p:spPr/>
        <p:txBody>
          <a:bodyPr/>
          <a:lstStyle/>
          <a:p>
            <a:r>
              <a:rPr lang="en-US" dirty="0"/>
              <a:t>Introduction</a:t>
            </a:r>
          </a:p>
        </p:txBody>
      </p:sp>
      <p:sp>
        <p:nvSpPr>
          <p:cNvPr id="3" name="コンテンツ プレースホルダー 2">
            <a:extLst>
              <a:ext uri="{FF2B5EF4-FFF2-40B4-BE49-F238E27FC236}">
                <a16:creationId xmlns:a16="http://schemas.microsoft.com/office/drawing/2014/main" id="{C79FE81F-E86A-529F-A18C-C2A8E1D0D0AC}"/>
              </a:ext>
            </a:extLst>
          </p:cNvPr>
          <p:cNvSpPr>
            <a:spLocks noGrp="1"/>
          </p:cNvSpPr>
          <p:nvPr>
            <p:ph sz="half" idx="1"/>
          </p:nvPr>
        </p:nvSpPr>
        <p:spPr>
          <a:xfrm>
            <a:off x="469639" y="1529541"/>
            <a:ext cx="5801977" cy="5211227"/>
          </a:xfrm>
        </p:spPr>
        <p:txBody>
          <a:bodyPr>
            <a:normAutofit fontScale="92500" lnSpcReduction="10000"/>
          </a:bodyPr>
          <a:lstStyle/>
          <a:p>
            <a:r>
              <a:rPr lang="en-US" dirty="0"/>
              <a:t>Developed Weather App</a:t>
            </a:r>
          </a:p>
          <a:p>
            <a:pPr lvl="1"/>
            <a:r>
              <a:rPr lang="en-US" dirty="0"/>
              <a:t>Shows weather of specified city</a:t>
            </a:r>
          </a:p>
          <a:p>
            <a:r>
              <a:rPr lang="en-US" dirty="0"/>
              <a:t>Feature</a:t>
            </a:r>
          </a:p>
          <a:p>
            <a:pPr lvl="1"/>
            <a:r>
              <a:rPr lang="en-US" dirty="0"/>
              <a:t>Just show the current weather</a:t>
            </a:r>
          </a:p>
          <a:p>
            <a:pPr lvl="1"/>
            <a:r>
              <a:rPr lang="en-US" dirty="0"/>
              <a:t>Using Weather sever</a:t>
            </a:r>
          </a:p>
          <a:p>
            <a:r>
              <a:rPr lang="en-US" dirty="0"/>
              <a:t>Non-functional requirements</a:t>
            </a:r>
          </a:p>
          <a:p>
            <a:pPr lvl="1"/>
            <a:r>
              <a:rPr lang="en-US" dirty="0"/>
              <a:t>Packaging / deployment work is not included in this project</a:t>
            </a:r>
          </a:p>
          <a:p>
            <a:r>
              <a:rPr lang="en-US" dirty="0"/>
              <a:t>Multiple Platform</a:t>
            </a:r>
          </a:p>
          <a:p>
            <a:pPr lvl="1"/>
            <a:r>
              <a:rPr lang="en-US" dirty="0"/>
              <a:t>Windows UWP / Android / iOS</a:t>
            </a:r>
          </a:p>
          <a:p>
            <a:pPr lvl="1"/>
            <a:r>
              <a:rPr lang="en-US" dirty="0"/>
              <a:t>Develop by MS Visual Studio 2022.</a:t>
            </a:r>
          </a:p>
        </p:txBody>
      </p:sp>
      <p:sp>
        <p:nvSpPr>
          <p:cNvPr id="4" name="スライド番号プレースホルダー 3">
            <a:extLst>
              <a:ext uri="{FF2B5EF4-FFF2-40B4-BE49-F238E27FC236}">
                <a16:creationId xmlns:a16="http://schemas.microsoft.com/office/drawing/2014/main" id="{E63C9328-9741-3486-E9B8-53D47E341090}"/>
              </a:ext>
            </a:extLst>
          </p:cNvPr>
          <p:cNvSpPr>
            <a:spLocks noGrp="1"/>
          </p:cNvSpPr>
          <p:nvPr>
            <p:ph type="sldNum" sz="quarter" idx="12"/>
          </p:nvPr>
        </p:nvSpPr>
        <p:spPr/>
        <p:txBody>
          <a:bodyPr/>
          <a:lstStyle/>
          <a:p>
            <a:fld id="{EC7A199E-5624-45FB-B36F-1D4E75C7CE28}" type="slidenum">
              <a:rPr lang="en-US" smtClean="0"/>
              <a:t>2</a:t>
            </a:fld>
            <a:endParaRPr lang="en-US"/>
          </a:p>
        </p:txBody>
      </p:sp>
      <p:grpSp>
        <p:nvGrpSpPr>
          <p:cNvPr id="27" name="グループ化 26">
            <a:extLst>
              <a:ext uri="{FF2B5EF4-FFF2-40B4-BE49-F238E27FC236}">
                <a16:creationId xmlns:a16="http://schemas.microsoft.com/office/drawing/2014/main" id="{2420AE30-E3DB-9A67-AEF4-A1C5BF0F8421}"/>
              </a:ext>
            </a:extLst>
          </p:cNvPr>
          <p:cNvGrpSpPr/>
          <p:nvPr/>
        </p:nvGrpSpPr>
        <p:grpSpPr>
          <a:xfrm>
            <a:off x="5682471" y="2484970"/>
            <a:ext cx="6568142" cy="3845491"/>
            <a:chOff x="6469550" y="2207732"/>
            <a:chExt cx="5637062" cy="3300366"/>
          </a:xfrm>
        </p:grpSpPr>
        <p:sp>
          <p:nvSpPr>
            <p:cNvPr id="7" name="正方形/長方形 6">
              <a:extLst>
                <a:ext uri="{FF2B5EF4-FFF2-40B4-BE49-F238E27FC236}">
                  <a16:creationId xmlns:a16="http://schemas.microsoft.com/office/drawing/2014/main" id="{E622FFF2-AA4B-FE71-8ECE-8AE7AC4A7303}"/>
                </a:ext>
              </a:extLst>
            </p:cNvPr>
            <p:cNvSpPr/>
            <p:nvPr/>
          </p:nvSpPr>
          <p:spPr>
            <a:xfrm>
              <a:off x="6469550" y="2347053"/>
              <a:ext cx="1606839" cy="589019"/>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a:effectLst/>
                  <a:latin typeface="Calibri" panose="020F0502020204030204" pitchFamily="34" charset="0"/>
                  <a:ea typeface="游明朝" panose="02020400000000000000" pitchFamily="18" charset="-128"/>
                </a:rPr>
                <a:t>User</a:t>
              </a:r>
              <a:endParaRPr lang="en-US">
                <a:effectLst/>
                <a:latin typeface="Times New Roman" panose="02020603050405020304" pitchFamily="18" charset="0"/>
                <a:ea typeface="游明朝" panose="02020400000000000000" pitchFamily="18" charset="-128"/>
              </a:endParaRPr>
            </a:p>
          </p:txBody>
        </p:sp>
        <p:sp>
          <p:nvSpPr>
            <p:cNvPr id="8" name="正方形/長方形 7">
              <a:extLst>
                <a:ext uri="{FF2B5EF4-FFF2-40B4-BE49-F238E27FC236}">
                  <a16:creationId xmlns:a16="http://schemas.microsoft.com/office/drawing/2014/main" id="{DABFCBE9-41C7-86AF-41BF-B52DC87639F6}"/>
                </a:ext>
              </a:extLst>
            </p:cNvPr>
            <p:cNvSpPr/>
            <p:nvPr/>
          </p:nvSpPr>
          <p:spPr>
            <a:xfrm>
              <a:off x="9983758" y="2347053"/>
              <a:ext cx="1606839" cy="589019"/>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a:effectLst/>
                  <a:latin typeface="Calibri" panose="020F0502020204030204" pitchFamily="34" charset="0"/>
                  <a:ea typeface="游明朝" panose="02020400000000000000" pitchFamily="18" charset="-128"/>
                </a:rPr>
                <a:t>Specify a city and</a:t>
              </a:r>
              <a:br>
                <a:rPr lang="en-US">
                  <a:effectLst/>
                  <a:latin typeface="Calibri" panose="020F0502020204030204" pitchFamily="34" charset="0"/>
                  <a:ea typeface="游明朝" panose="02020400000000000000" pitchFamily="18" charset="-128"/>
                </a:rPr>
              </a:br>
              <a:r>
                <a:rPr lang="en-US">
                  <a:effectLst/>
                  <a:latin typeface="Calibri" panose="020F0502020204030204" pitchFamily="34" charset="0"/>
                  <a:ea typeface="游明朝" panose="02020400000000000000" pitchFamily="18" charset="-128"/>
                </a:rPr>
                <a:t>Display Weather</a:t>
              </a:r>
              <a:endParaRPr lang="en-US">
                <a:effectLst/>
                <a:latin typeface="Times New Roman" panose="02020603050405020304" pitchFamily="18" charset="0"/>
                <a:ea typeface="游明朝" panose="02020400000000000000" pitchFamily="18" charset="-128"/>
              </a:endParaRPr>
            </a:p>
          </p:txBody>
        </p:sp>
        <p:sp>
          <p:nvSpPr>
            <p:cNvPr id="9" name="正方形/長方形 8">
              <a:extLst>
                <a:ext uri="{FF2B5EF4-FFF2-40B4-BE49-F238E27FC236}">
                  <a16:creationId xmlns:a16="http://schemas.microsoft.com/office/drawing/2014/main" id="{AB8F4294-DE4E-E26E-4A1B-BA0D44055160}"/>
                </a:ext>
              </a:extLst>
            </p:cNvPr>
            <p:cNvSpPr/>
            <p:nvPr/>
          </p:nvSpPr>
          <p:spPr>
            <a:xfrm>
              <a:off x="9983758" y="3633453"/>
              <a:ext cx="1606839" cy="589019"/>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dirty="0">
                  <a:effectLst/>
                  <a:latin typeface="Calibri" panose="020F0502020204030204" pitchFamily="34" charset="0"/>
                  <a:ea typeface="游明朝" panose="02020400000000000000" pitchFamily="18" charset="-128"/>
                </a:rPr>
                <a:t>Weather  Interface</a:t>
              </a:r>
              <a:endParaRPr lang="en-US" dirty="0">
                <a:effectLst/>
                <a:latin typeface="Times New Roman" panose="02020603050405020304" pitchFamily="18" charset="0"/>
                <a:ea typeface="游明朝" panose="02020400000000000000" pitchFamily="18" charset="-128"/>
              </a:endParaRPr>
            </a:p>
          </p:txBody>
        </p:sp>
        <p:sp>
          <p:nvSpPr>
            <p:cNvPr id="10" name="正方形/長方形 9">
              <a:extLst>
                <a:ext uri="{FF2B5EF4-FFF2-40B4-BE49-F238E27FC236}">
                  <a16:creationId xmlns:a16="http://schemas.microsoft.com/office/drawing/2014/main" id="{3080EEDD-2AE3-4B68-5B6A-3A17A5972389}"/>
                </a:ext>
              </a:extLst>
            </p:cNvPr>
            <p:cNvSpPr/>
            <p:nvPr/>
          </p:nvSpPr>
          <p:spPr>
            <a:xfrm>
              <a:off x="9983758" y="4919079"/>
              <a:ext cx="1606839" cy="589019"/>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dirty="0">
                  <a:effectLst/>
                  <a:latin typeface="Calibri" panose="020F0502020204030204" pitchFamily="34" charset="0"/>
                  <a:ea typeface="游明朝" panose="02020400000000000000" pitchFamily="18" charset="-128"/>
                </a:rPr>
                <a:t>Weather Server</a:t>
              </a:r>
              <a:br>
                <a:rPr lang="en-US" dirty="0">
                  <a:effectLst/>
                  <a:latin typeface="Calibri" panose="020F0502020204030204" pitchFamily="34" charset="0"/>
                  <a:ea typeface="游明朝" panose="02020400000000000000" pitchFamily="18" charset="-128"/>
                </a:rPr>
              </a:br>
              <a:r>
                <a:rPr lang="en-US" dirty="0">
                  <a:effectLst/>
                  <a:latin typeface="Calibri" panose="020F0502020204030204" pitchFamily="34" charset="0"/>
                  <a:ea typeface="游明朝" panose="02020400000000000000" pitchFamily="18" charset="-128"/>
                </a:rPr>
                <a:t>via internet</a:t>
              </a:r>
              <a:endParaRPr lang="en-US" dirty="0">
                <a:effectLst/>
                <a:latin typeface="Times New Roman" panose="02020603050405020304" pitchFamily="18" charset="0"/>
                <a:ea typeface="游明朝" panose="02020400000000000000" pitchFamily="18" charset="-128"/>
              </a:endParaRPr>
            </a:p>
          </p:txBody>
        </p:sp>
        <p:cxnSp>
          <p:nvCxnSpPr>
            <p:cNvPr id="11" name="直線コネクタ 10">
              <a:extLst>
                <a:ext uri="{FF2B5EF4-FFF2-40B4-BE49-F238E27FC236}">
                  <a16:creationId xmlns:a16="http://schemas.microsoft.com/office/drawing/2014/main" id="{1A3AC54D-DC0E-44BF-248D-B8476CAA84D9}"/>
                </a:ext>
              </a:extLst>
            </p:cNvPr>
            <p:cNvCxnSpPr>
              <a:cxnSpLocks/>
              <a:stCxn id="7" idx="3"/>
              <a:endCxn id="8" idx="1"/>
            </p:cNvCxnSpPr>
            <p:nvPr/>
          </p:nvCxnSpPr>
          <p:spPr>
            <a:xfrm>
              <a:off x="8076389" y="2641563"/>
              <a:ext cx="1907369" cy="0"/>
            </a:xfrm>
            <a:prstGeom prst="line">
              <a:avLst/>
            </a:prstGeom>
          </p:spPr>
          <p:style>
            <a:lnRef idx="1">
              <a:schemeClr val="dk1"/>
            </a:lnRef>
            <a:fillRef idx="0">
              <a:schemeClr val="dk1"/>
            </a:fillRef>
            <a:effectRef idx="0">
              <a:schemeClr val="dk1"/>
            </a:effectRef>
            <a:fontRef idx="minor">
              <a:schemeClr val="tx1"/>
            </a:fontRef>
          </p:style>
        </p:cxnSp>
        <p:cxnSp>
          <p:nvCxnSpPr>
            <p:cNvPr id="12" name="直線コネクタ 11">
              <a:extLst>
                <a:ext uri="{FF2B5EF4-FFF2-40B4-BE49-F238E27FC236}">
                  <a16:creationId xmlns:a16="http://schemas.microsoft.com/office/drawing/2014/main" id="{45D1F2E7-D512-F53C-33F8-5E5956DCABF1}"/>
                </a:ext>
              </a:extLst>
            </p:cNvPr>
            <p:cNvCxnSpPr/>
            <p:nvPr/>
          </p:nvCxnSpPr>
          <p:spPr>
            <a:xfrm>
              <a:off x="10787951" y="2936847"/>
              <a:ext cx="0" cy="695832"/>
            </a:xfrm>
            <a:prstGeom prst="line">
              <a:avLst/>
            </a:prstGeom>
          </p:spPr>
          <p:style>
            <a:lnRef idx="1">
              <a:schemeClr val="dk1"/>
            </a:lnRef>
            <a:fillRef idx="0">
              <a:schemeClr val="dk1"/>
            </a:fillRef>
            <a:effectRef idx="0">
              <a:schemeClr val="dk1"/>
            </a:effectRef>
            <a:fontRef idx="minor">
              <a:schemeClr val="tx1"/>
            </a:fontRef>
          </p:style>
        </p:cxnSp>
        <p:cxnSp>
          <p:nvCxnSpPr>
            <p:cNvPr id="13" name="直線コネクタ 12">
              <a:extLst>
                <a:ext uri="{FF2B5EF4-FFF2-40B4-BE49-F238E27FC236}">
                  <a16:creationId xmlns:a16="http://schemas.microsoft.com/office/drawing/2014/main" id="{AEEB3AA4-7A08-C35E-5AEB-B43F6DB347E7}"/>
                </a:ext>
              </a:extLst>
            </p:cNvPr>
            <p:cNvCxnSpPr/>
            <p:nvPr/>
          </p:nvCxnSpPr>
          <p:spPr>
            <a:xfrm>
              <a:off x="10787951" y="4222472"/>
              <a:ext cx="0" cy="695832"/>
            </a:xfrm>
            <a:prstGeom prst="line">
              <a:avLst/>
            </a:prstGeom>
            <a:ln>
              <a:tailEnd type="none"/>
            </a:ln>
          </p:spPr>
          <p:style>
            <a:lnRef idx="1">
              <a:schemeClr val="dk1"/>
            </a:lnRef>
            <a:fillRef idx="0">
              <a:schemeClr val="dk1"/>
            </a:fillRef>
            <a:effectRef idx="0">
              <a:schemeClr val="dk1"/>
            </a:effectRef>
            <a:fontRef idx="minor">
              <a:schemeClr val="tx1"/>
            </a:fontRef>
          </p:style>
        </p:cxnSp>
        <p:cxnSp>
          <p:nvCxnSpPr>
            <p:cNvPr id="14" name="直線矢印コネクタ 13">
              <a:extLst>
                <a:ext uri="{FF2B5EF4-FFF2-40B4-BE49-F238E27FC236}">
                  <a16:creationId xmlns:a16="http://schemas.microsoft.com/office/drawing/2014/main" id="{51C6E55D-3D47-BDC6-7039-836D19A7157F}"/>
                </a:ext>
              </a:extLst>
            </p:cNvPr>
            <p:cNvCxnSpPr/>
            <p:nvPr/>
          </p:nvCxnSpPr>
          <p:spPr>
            <a:xfrm>
              <a:off x="8647661" y="2561453"/>
              <a:ext cx="674934"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15" name="テキスト ボックス 15">
              <a:extLst>
                <a:ext uri="{FF2B5EF4-FFF2-40B4-BE49-F238E27FC236}">
                  <a16:creationId xmlns:a16="http://schemas.microsoft.com/office/drawing/2014/main" id="{F11F56A5-852C-4CC7-0BA6-004D714603F1}"/>
                </a:ext>
              </a:extLst>
            </p:cNvPr>
            <p:cNvSpPr txBox="1"/>
            <p:nvPr/>
          </p:nvSpPr>
          <p:spPr>
            <a:xfrm>
              <a:off x="8250596" y="2207732"/>
              <a:ext cx="1335936" cy="33127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dirty="0">
                  <a:effectLst/>
                  <a:latin typeface="Calibri" panose="020F0502020204030204" pitchFamily="34" charset="0"/>
                  <a:ea typeface="游明朝" panose="02020400000000000000" pitchFamily="18" charset="-128"/>
                </a:rPr>
                <a:t>1:  Specify a city</a:t>
              </a:r>
              <a:endParaRPr lang="en-US" dirty="0">
                <a:effectLst/>
                <a:latin typeface="Times New Roman" panose="02020603050405020304" pitchFamily="18" charset="0"/>
                <a:ea typeface="游明朝" panose="02020400000000000000" pitchFamily="18" charset="-128"/>
              </a:endParaRPr>
            </a:p>
          </p:txBody>
        </p:sp>
        <p:sp>
          <p:nvSpPr>
            <p:cNvPr id="16" name="テキスト ボックス 16">
              <a:extLst>
                <a:ext uri="{FF2B5EF4-FFF2-40B4-BE49-F238E27FC236}">
                  <a16:creationId xmlns:a16="http://schemas.microsoft.com/office/drawing/2014/main" id="{23BDCF49-D219-F9BB-212A-DE0BC6444757}"/>
                </a:ext>
              </a:extLst>
            </p:cNvPr>
            <p:cNvSpPr txBox="1"/>
            <p:nvPr/>
          </p:nvSpPr>
          <p:spPr>
            <a:xfrm>
              <a:off x="9587466" y="3065332"/>
              <a:ext cx="1144756" cy="53561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a:effectLst/>
                  <a:latin typeface="Calibri" panose="020F0502020204030204" pitchFamily="34" charset="0"/>
                  <a:ea typeface="游明朝" panose="02020400000000000000" pitchFamily="18" charset="-128"/>
                </a:rPr>
                <a:t>2:  Generate API String</a:t>
              </a:r>
              <a:endParaRPr lang="en-US">
                <a:effectLst/>
                <a:latin typeface="Times New Roman" panose="02020603050405020304" pitchFamily="18" charset="0"/>
                <a:ea typeface="游明朝" panose="02020400000000000000" pitchFamily="18" charset="-128"/>
              </a:endParaRPr>
            </a:p>
          </p:txBody>
        </p:sp>
        <p:cxnSp>
          <p:nvCxnSpPr>
            <p:cNvPr id="17" name="直線矢印コネクタ 16">
              <a:extLst>
                <a:ext uri="{FF2B5EF4-FFF2-40B4-BE49-F238E27FC236}">
                  <a16:creationId xmlns:a16="http://schemas.microsoft.com/office/drawing/2014/main" id="{27E7B4C0-FE5C-15BF-22DF-491244CFEFAC}"/>
                </a:ext>
              </a:extLst>
            </p:cNvPr>
            <p:cNvCxnSpPr/>
            <p:nvPr/>
          </p:nvCxnSpPr>
          <p:spPr>
            <a:xfrm>
              <a:off x="10659466" y="3172919"/>
              <a:ext cx="0" cy="3320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直線矢印コネクタ 17">
              <a:extLst>
                <a:ext uri="{FF2B5EF4-FFF2-40B4-BE49-F238E27FC236}">
                  <a16:creationId xmlns:a16="http://schemas.microsoft.com/office/drawing/2014/main" id="{ED274E5F-E587-548D-0DB8-75FE5ABE796B}"/>
                </a:ext>
              </a:extLst>
            </p:cNvPr>
            <p:cNvCxnSpPr/>
            <p:nvPr/>
          </p:nvCxnSpPr>
          <p:spPr>
            <a:xfrm flipV="1">
              <a:off x="10916436" y="3172919"/>
              <a:ext cx="0" cy="332049"/>
            </a:xfrm>
            <a:prstGeom prst="straightConnector1">
              <a:avLst/>
            </a:prstGeom>
            <a:ln>
              <a:prstDash val="lgDash"/>
              <a:tailEnd type="triangle"/>
            </a:ln>
          </p:spPr>
          <p:style>
            <a:lnRef idx="1">
              <a:schemeClr val="dk1"/>
            </a:lnRef>
            <a:fillRef idx="0">
              <a:schemeClr val="dk1"/>
            </a:fillRef>
            <a:effectRef idx="0">
              <a:schemeClr val="dk1"/>
            </a:effectRef>
            <a:fontRef idx="minor">
              <a:schemeClr val="tx1"/>
            </a:fontRef>
          </p:style>
        </p:cxnSp>
        <p:sp>
          <p:nvSpPr>
            <p:cNvPr id="19" name="テキスト ボックス 22">
              <a:extLst>
                <a:ext uri="{FF2B5EF4-FFF2-40B4-BE49-F238E27FC236}">
                  <a16:creationId xmlns:a16="http://schemas.microsoft.com/office/drawing/2014/main" id="{BC86AF8F-6890-475E-488D-343C5BED00F6}"/>
                </a:ext>
              </a:extLst>
            </p:cNvPr>
            <p:cNvSpPr txBox="1"/>
            <p:nvPr/>
          </p:nvSpPr>
          <p:spPr>
            <a:xfrm>
              <a:off x="11047244" y="3172919"/>
              <a:ext cx="983763" cy="33204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a:effectLst/>
                  <a:latin typeface="Calibri" panose="020F0502020204030204" pitchFamily="34" charset="0"/>
                  <a:ea typeface="游明朝" panose="02020400000000000000" pitchFamily="18" charset="-128"/>
                </a:rPr>
                <a:t>Result</a:t>
              </a:r>
              <a:endParaRPr lang="en-US">
                <a:effectLst/>
                <a:latin typeface="Times New Roman" panose="02020603050405020304" pitchFamily="18" charset="0"/>
                <a:ea typeface="游明朝" panose="02020400000000000000" pitchFamily="18" charset="-128"/>
              </a:endParaRPr>
            </a:p>
          </p:txBody>
        </p:sp>
        <p:sp>
          <p:nvSpPr>
            <p:cNvPr id="20" name="テキスト ボックス 23">
              <a:extLst>
                <a:ext uri="{FF2B5EF4-FFF2-40B4-BE49-F238E27FC236}">
                  <a16:creationId xmlns:a16="http://schemas.microsoft.com/office/drawing/2014/main" id="{79EC61A8-7B74-95BA-2C58-EB6E032322A5}"/>
                </a:ext>
              </a:extLst>
            </p:cNvPr>
            <p:cNvSpPr txBox="1"/>
            <p:nvPr/>
          </p:nvSpPr>
          <p:spPr>
            <a:xfrm>
              <a:off x="10911553" y="4299099"/>
              <a:ext cx="1195059" cy="50310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dirty="0">
                  <a:effectLst/>
                  <a:latin typeface="Calibri" panose="020F0502020204030204" pitchFamily="34" charset="0"/>
                  <a:ea typeface="游明朝" panose="02020400000000000000" pitchFamily="18" charset="-128"/>
                </a:rPr>
                <a:t>Result with JSON format</a:t>
              </a:r>
              <a:endParaRPr lang="en-US" dirty="0">
                <a:effectLst/>
                <a:latin typeface="Times New Roman" panose="02020603050405020304" pitchFamily="18" charset="0"/>
                <a:ea typeface="游明朝" panose="02020400000000000000" pitchFamily="18" charset="-128"/>
              </a:endParaRPr>
            </a:p>
          </p:txBody>
        </p:sp>
        <p:cxnSp>
          <p:nvCxnSpPr>
            <p:cNvPr id="21" name="直線矢印コネクタ 20">
              <a:extLst>
                <a:ext uri="{FF2B5EF4-FFF2-40B4-BE49-F238E27FC236}">
                  <a16:creationId xmlns:a16="http://schemas.microsoft.com/office/drawing/2014/main" id="{D6E745B1-930E-602C-4D31-7923026F99F8}"/>
                </a:ext>
              </a:extLst>
            </p:cNvPr>
            <p:cNvCxnSpPr/>
            <p:nvPr/>
          </p:nvCxnSpPr>
          <p:spPr>
            <a:xfrm>
              <a:off x="10659466" y="4415974"/>
              <a:ext cx="0" cy="332049"/>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2" name="直線矢印コネクタ 21">
              <a:extLst>
                <a:ext uri="{FF2B5EF4-FFF2-40B4-BE49-F238E27FC236}">
                  <a16:creationId xmlns:a16="http://schemas.microsoft.com/office/drawing/2014/main" id="{3A0D542E-A3C4-25AE-B4C1-E08BA57954E9}"/>
                </a:ext>
              </a:extLst>
            </p:cNvPr>
            <p:cNvCxnSpPr/>
            <p:nvPr/>
          </p:nvCxnSpPr>
          <p:spPr>
            <a:xfrm flipV="1">
              <a:off x="10916436" y="4415974"/>
              <a:ext cx="0" cy="332049"/>
            </a:xfrm>
            <a:prstGeom prst="straightConnector1">
              <a:avLst/>
            </a:prstGeom>
            <a:ln>
              <a:prstDash val="lgDash"/>
              <a:tailEnd type="arrow"/>
            </a:ln>
          </p:spPr>
          <p:style>
            <a:lnRef idx="1">
              <a:schemeClr val="dk1"/>
            </a:lnRef>
            <a:fillRef idx="0">
              <a:schemeClr val="dk1"/>
            </a:fillRef>
            <a:effectRef idx="0">
              <a:schemeClr val="dk1"/>
            </a:effectRef>
            <a:fontRef idx="minor">
              <a:schemeClr val="tx1"/>
            </a:fontRef>
          </p:style>
        </p:cxnSp>
        <p:sp>
          <p:nvSpPr>
            <p:cNvPr id="23" name="テキスト ボックス 28">
              <a:extLst>
                <a:ext uri="{FF2B5EF4-FFF2-40B4-BE49-F238E27FC236}">
                  <a16:creationId xmlns:a16="http://schemas.microsoft.com/office/drawing/2014/main" id="{4E882983-C918-F06F-AC38-60D24344D4E8}"/>
                </a:ext>
              </a:extLst>
            </p:cNvPr>
            <p:cNvSpPr txBox="1"/>
            <p:nvPr/>
          </p:nvSpPr>
          <p:spPr>
            <a:xfrm>
              <a:off x="9587466" y="4287489"/>
              <a:ext cx="1058842" cy="53561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dirty="0">
                  <a:effectLst/>
                  <a:latin typeface="Calibri" panose="020F0502020204030204" pitchFamily="34" charset="0"/>
                  <a:ea typeface="游明朝" panose="02020400000000000000" pitchFamily="18" charset="-128"/>
                </a:rPr>
                <a:t>3:  Post API as HTTPS</a:t>
              </a:r>
              <a:endParaRPr lang="en-US" dirty="0">
                <a:effectLst/>
                <a:latin typeface="Times New Roman" panose="02020603050405020304" pitchFamily="18" charset="0"/>
                <a:ea typeface="游明朝" panose="02020400000000000000" pitchFamily="18" charset="-128"/>
              </a:endParaRPr>
            </a:p>
          </p:txBody>
        </p:sp>
        <p:sp>
          <p:nvSpPr>
            <p:cNvPr id="24" name="テキスト ボックス 29">
              <a:extLst>
                <a:ext uri="{FF2B5EF4-FFF2-40B4-BE49-F238E27FC236}">
                  <a16:creationId xmlns:a16="http://schemas.microsoft.com/office/drawing/2014/main" id="{03F45A67-B17B-8B10-1DB3-7C5FA9991E28}"/>
                </a:ext>
              </a:extLst>
            </p:cNvPr>
            <p:cNvSpPr txBox="1"/>
            <p:nvPr/>
          </p:nvSpPr>
          <p:spPr>
            <a:xfrm>
              <a:off x="8250595" y="2775853"/>
              <a:ext cx="1736097" cy="921068"/>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dirty="0">
                  <a:effectLst/>
                  <a:latin typeface="Calibri" panose="020F0502020204030204" pitchFamily="34" charset="0"/>
                  <a:ea typeface="游明朝" panose="02020400000000000000" pitchFamily="18" charset="-128"/>
                </a:rPr>
                <a:t>4:  Display Weather with value conversion</a:t>
              </a:r>
              <a:endParaRPr lang="en-US" dirty="0">
                <a:effectLst/>
                <a:latin typeface="Times New Roman" panose="02020603050405020304" pitchFamily="18" charset="0"/>
                <a:ea typeface="游明朝" panose="02020400000000000000" pitchFamily="18" charset="-128"/>
              </a:endParaRPr>
            </a:p>
          </p:txBody>
        </p:sp>
        <p:cxnSp>
          <p:nvCxnSpPr>
            <p:cNvPr id="25" name="直線矢印コネクタ 24">
              <a:extLst>
                <a:ext uri="{FF2B5EF4-FFF2-40B4-BE49-F238E27FC236}">
                  <a16:creationId xmlns:a16="http://schemas.microsoft.com/office/drawing/2014/main" id="{757309E1-5A75-FF03-A8EB-CEDC2CEA367D}"/>
                </a:ext>
              </a:extLst>
            </p:cNvPr>
            <p:cNvCxnSpPr/>
            <p:nvPr/>
          </p:nvCxnSpPr>
          <p:spPr>
            <a:xfrm flipH="1">
              <a:off x="8668559" y="2775853"/>
              <a:ext cx="674934" cy="0"/>
            </a:xfrm>
            <a:prstGeom prst="straightConnector1">
              <a:avLst/>
            </a:prstGeom>
            <a:ln>
              <a:prstDash val="lgDash"/>
              <a:tailEnd type="arrow"/>
            </a:ln>
          </p:spPr>
          <p:style>
            <a:lnRef idx="1">
              <a:schemeClr val="dk1"/>
            </a:lnRef>
            <a:fillRef idx="0">
              <a:schemeClr val="dk1"/>
            </a:fillRef>
            <a:effectRef idx="0">
              <a:schemeClr val="dk1"/>
            </a:effectRef>
            <a:fontRef idx="minor">
              <a:schemeClr val="tx1"/>
            </a:fontRef>
          </p:style>
        </p:cxnSp>
      </p:grpSp>
      <p:sp>
        <p:nvSpPr>
          <p:cNvPr id="28" name="テキスト ボックス 27">
            <a:extLst>
              <a:ext uri="{FF2B5EF4-FFF2-40B4-BE49-F238E27FC236}">
                <a16:creationId xmlns:a16="http://schemas.microsoft.com/office/drawing/2014/main" id="{A106CE23-5346-4103-5DAB-7EE5CA4EFA20}"/>
              </a:ext>
            </a:extLst>
          </p:cNvPr>
          <p:cNvSpPr txBox="1"/>
          <p:nvPr/>
        </p:nvSpPr>
        <p:spPr>
          <a:xfrm>
            <a:off x="5516149" y="1530854"/>
            <a:ext cx="6646371" cy="461665"/>
          </a:xfrm>
          <a:prstGeom prst="rect">
            <a:avLst/>
          </a:prstGeom>
          <a:noFill/>
        </p:spPr>
        <p:txBody>
          <a:bodyPr wrap="none" rtlCol="0">
            <a:spAutoFit/>
          </a:bodyPr>
          <a:lstStyle/>
          <a:p>
            <a:r>
              <a:rPr lang="en-US" sz="2400" b="1" dirty="0">
                <a:solidFill>
                  <a:srgbClr val="002060"/>
                </a:solidFill>
                <a:latin typeface="Tahoma" panose="020B0604030504040204" pitchFamily="34" charset="0"/>
                <a:ea typeface="Tahoma" panose="020B0604030504040204" pitchFamily="34" charset="0"/>
                <a:cs typeface="Tahoma" panose="020B0604030504040204" pitchFamily="34" charset="0"/>
              </a:rPr>
              <a:t>Communication Diagram for Weather App</a:t>
            </a:r>
          </a:p>
        </p:txBody>
      </p:sp>
      <p:sp>
        <p:nvSpPr>
          <p:cNvPr id="5" name="台形 4">
            <a:extLst>
              <a:ext uri="{FF2B5EF4-FFF2-40B4-BE49-F238E27FC236}">
                <a16:creationId xmlns:a16="http://schemas.microsoft.com/office/drawing/2014/main" id="{B9F4AAE2-4F07-3E9F-3805-F2F5B2FEE554}"/>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2358654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4AAB8D-3C03-DE58-94C0-D85D64B55935}"/>
              </a:ext>
            </a:extLst>
          </p:cNvPr>
          <p:cNvSpPr>
            <a:spLocks noGrp="1"/>
          </p:cNvSpPr>
          <p:nvPr>
            <p:ph type="title"/>
          </p:nvPr>
        </p:nvSpPr>
        <p:spPr/>
        <p:txBody>
          <a:bodyPr/>
          <a:lstStyle/>
          <a:p>
            <a:r>
              <a:rPr lang="en-US" dirty="0"/>
              <a:t>Application Image and Our Challenges</a:t>
            </a:r>
          </a:p>
        </p:txBody>
      </p:sp>
      <p:sp>
        <p:nvSpPr>
          <p:cNvPr id="4" name="コンテンツ プレースホルダー 3">
            <a:extLst>
              <a:ext uri="{FF2B5EF4-FFF2-40B4-BE49-F238E27FC236}">
                <a16:creationId xmlns:a16="http://schemas.microsoft.com/office/drawing/2014/main" id="{4BC0E99A-3C64-5410-3443-7C57A9679BFB}"/>
              </a:ext>
            </a:extLst>
          </p:cNvPr>
          <p:cNvSpPr>
            <a:spLocks noGrp="1"/>
          </p:cNvSpPr>
          <p:nvPr>
            <p:ph sz="half" idx="2"/>
          </p:nvPr>
        </p:nvSpPr>
        <p:spPr/>
        <p:txBody>
          <a:bodyPr>
            <a:normAutofit/>
          </a:bodyPr>
          <a:lstStyle/>
          <a:p>
            <a:pPr marL="0" indent="0" algn="ctr">
              <a:buNone/>
            </a:pPr>
            <a:r>
              <a:rPr lang="en-US" dirty="0"/>
              <a:t>Application Image</a:t>
            </a:r>
          </a:p>
        </p:txBody>
      </p:sp>
      <p:sp>
        <p:nvSpPr>
          <p:cNvPr id="5" name="スライド番号プレースホルダー 4">
            <a:extLst>
              <a:ext uri="{FF2B5EF4-FFF2-40B4-BE49-F238E27FC236}">
                <a16:creationId xmlns:a16="http://schemas.microsoft.com/office/drawing/2014/main" id="{34179B29-C8DC-8A90-47EB-068AD4280798}"/>
              </a:ext>
            </a:extLst>
          </p:cNvPr>
          <p:cNvSpPr>
            <a:spLocks noGrp="1"/>
          </p:cNvSpPr>
          <p:nvPr>
            <p:ph type="sldNum" sz="quarter" idx="12"/>
          </p:nvPr>
        </p:nvSpPr>
        <p:spPr/>
        <p:txBody>
          <a:bodyPr/>
          <a:lstStyle/>
          <a:p>
            <a:fld id="{EC7A199E-5624-45FB-B36F-1D4E75C7CE28}" type="slidenum">
              <a:rPr lang="en-US" smtClean="0"/>
              <a:t>3</a:t>
            </a:fld>
            <a:endParaRPr lang="en-US"/>
          </a:p>
        </p:txBody>
      </p:sp>
      <p:sp>
        <p:nvSpPr>
          <p:cNvPr id="8" name="コンテンツ プレースホルダー 7">
            <a:extLst>
              <a:ext uri="{FF2B5EF4-FFF2-40B4-BE49-F238E27FC236}">
                <a16:creationId xmlns:a16="http://schemas.microsoft.com/office/drawing/2014/main" id="{9A81B54E-9051-717D-7923-4307CCB05E4F}"/>
              </a:ext>
            </a:extLst>
          </p:cNvPr>
          <p:cNvSpPr>
            <a:spLocks noGrp="1"/>
          </p:cNvSpPr>
          <p:nvPr>
            <p:ph sz="half" idx="1"/>
          </p:nvPr>
        </p:nvSpPr>
        <p:spPr>
          <a:xfrm>
            <a:off x="469640" y="1529541"/>
            <a:ext cx="5626360" cy="5307123"/>
          </a:xfrm>
        </p:spPr>
        <p:txBody>
          <a:bodyPr>
            <a:normAutofit/>
          </a:bodyPr>
          <a:lstStyle/>
          <a:p>
            <a:r>
              <a:rPr lang="en-US" dirty="0"/>
              <a:t>There are reference program</a:t>
            </a:r>
          </a:p>
          <a:p>
            <a:pPr lvl="1"/>
            <a:r>
              <a:rPr lang="en-US" dirty="0"/>
              <a:t>Just get data and display it</a:t>
            </a:r>
          </a:p>
          <a:p>
            <a:r>
              <a:rPr lang="en-US" dirty="0"/>
              <a:t>We will do:</a:t>
            </a:r>
          </a:p>
          <a:p>
            <a:pPr lvl="1"/>
            <a:r>
              <a:rPr lang="en-US" dirty="0"/>
              <a:t>Create a button to show the city</a:t>
            </a:r>
          </a:p>
          <a:p>
            <a:pPr lvl="1"/>
            <a:r>
              <a:rPr lang="en-US" dirty="0"/>
              <a:t>Change Temperature unit to </a:t>
            </a:r>
            <a:br>
              <a:rPr lang="en-US" dirty="0"/>
            </a:br>
            <a:r>
              <a:rPr lang="en-US" dirty="0"/>
              <a:t>Celsius °C</a:t>
            </a:r>
          </a:p>
          <a:p>
            <a:pPr lvl="1"/>
            <a:r>
              <a:rPr lang="en-US" dirty="0"/>
              <a:t>Add units for Humidity, Wind,</a:t>
            </a:r>
          </a:p>
          <a:p>
            <a:pPr lvl="1"/>
            <a:r>
              <a:rPr lang="en-US" dirty="0"/>
              <a:t>Add weather image picture</a:t>
            </a:r>
          </a:p>
          <a:p>
            <a:pPr lvl="1"/>
            <a:r>
              <a:rPr lang="en-US" dirty="0"/>
              <a:t>TDD approach for API interface</a:t>
            </a:r>
          </a:p>
          <a:p>
            <a:pPr lvl="2"/>
            <a:r>
              <a:rPr lang="en-US" dirty="0"/>
              <a:t>Unknown value comes from API</a:t>
            </a:r>
          </a:p>
        </p:txBody>
      </p:sp>
      <p:grpSp>
        <p:nvGrpSpPr>
          <p:cNvPr id="13" name="グループ化 12">
            <a:extLst>
              <a:ext uri="{FF2B5EF4-FFF2-40B4-BE49-F238E27FC236}">
                <a16:creationId xmlns:a16="http://schemas.microsoft.com/office/drawing/2014/main" id="{CFC0AD28-CC94-7ECD-C591-DE2C37778C46}"/>
              </a:ext>
            </a:extLst>
          </p:cNvPr>
          <p:cNvGrpSpPr/>
          <p:nvPr/>
        </p:nvGrpSpPr>
        <p:grpSpPr>
          <a:xfrm>
            <a:off x="6172200" y="2165940"/>
            <a:ext cx="5446619" cy="2932501"/>
            <a:chOff x="6308650" y="2893867"/>
            <a:chExt cx="5446619" cy="2932501"/>
          </a:xfrm>
        </p:grpSpPr>
        <p:pic>
          <p:nvPicPr>
            <p:cNvPr id="11" name="図 10">
              <a:extLst>
                <a:ext uri="{FF2B5EF4-FFF2-40B4-BE49-F238E27FC236}">
                  <a16:creationId xmlns:a16="http://schemas.microsoft.com/office/drawing/2014/main" id="{7DB5DE40-39C3-AF82-367C-EFC73CA923FE}"/>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308650" y="2893867"/>
              <a:ext cx="5446619" cy="2932501"/>
            </a:xfrm>
            <a:prstGeom prst="rect">
              <a:avLst/>
            </a:prstGeom>
            <a:ln>
              <a:solidFill>
                <a:srgbClr val="00B0F0"/>
              </a:solidFill>
            </a:ln>
          </p:spPr>
        </p:pic>
        <p:sp>
          <p:nvSpPr>
            <p:cNvPr id="12" name="四角形: 角を丸くする 11">
              <a:extLst>
                <a:ext uri="{FF2B5EF4-FFF2-40B4-BE49-F238E27FC236}">
                  <a16:creationId xmlns:a16="http://schemas.microsoft.com/office/drawing/2014/main" id="{0620B0E1-0EA4-79BE-4680-B07017D03200}"/>
                </a:ext>
              </a:extLst>
            </p:cNvPr>
            <p:cNvSpPr/>
            <p:nvPr/>
          </p:nvSpPr>
          <p:spPr>
            <a:xfrm>
              <a:off x="10532058" y="2964353"/>
              <a:ext cx="1090701" cy="3594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1100" b="1" dirty="0">
                  <a:effectLst/>
                  <a:latin typeface="Calibri" panose="020F0502020204030204" pitchFamily="34" charset="0"/>
                  <a:ea typeface="游明朝" panose="02020400000000000000" pitchFamily="18" charset="-128"/>
                </a:rPr>
                <a:t>SHOW</a:t>
              </a:r>
              <a:endParaRPr lang="en-US" sz="1100" dirty="0">
                <a:effectLst/>
                <a:latin typeface="Times New Roman" panose="02020603050405020304" pitchFamily="18" charset="0"/>
                <a:ea typeface="游明朝" panose="02020400000000000000" pitchFamily="18" charset="-128"/>
              </a:endParaRPr>
            </a:p>
          </p:txBody>
        </p:sp>
      </p:grpSp>
      <p:sp>
        <p:nvSpPr>
          <p:cNvPr id="14" name="正方形/長方形 13">
            <a:extLst>
              <a:ext uri="{FF2B5EF4-FFF2-40B4-BE49-F238E27FC236}">
                <a16:creationId xmlns:a16="http://schemas.microsoft.com/office/drawing/2014/main" id="{DB45FE1F-EDC7-C6FC-104B-840D51FDF527}"/>
              </a:ext>
            </a:extLst>
          </p:cNvPr>
          <p:cNvSpPr/>
          <p:nvPr/>
        </p:nvSpPr>
        <p:spPr>
          <a:xfrm>
            <a:off x="6172200" y="5099538"/>
            <a:ext cx="5445369" cy="10774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Weather Image Picture</a:t>
            </a:r>
          </a:p>
        </p:txBody>
      </p:sp>
      <p:sp>
        <p:nvSpPr>
          <p:cNvPr id="3" name="台形 2">
            <a:extLst>
              <a:ext uri="{FF2B5EF4-FFF2-40B4-BE49-F238E27FC236}">
                <a16:creationId xmlns:a16="http://schemas.microsoft.com/office/drawing/2014/main" id="{453281B3-2677-CA78-288F-89D46B5A5722}"/>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1923587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C23EC2-A327-C91C-201B-E390199C3EFA}"/>
              </a:ext>
            </a:extLst>
          </p:cNvPr>
          <p:cNvSpPr>
            <a:spLocks noGrp="1"/>
          </p:cNvSpPr>
          <p:nvPr>
            <p:ph type="title"/>
          </p:nvPr>
        </p:nvSpPr>
        <p:spPr/>
        <p:txBody>
          <a:bodyPr/>
          <a:lstStyle/>
          <a:p>
            <a:r>
              <a:rPr lang="en-US" dirty="0"/>
              <a:t>Technologies</a:t>
            </a:r>
          </a:p>
        </p:txBody>
      </p:sp>
      <p:sp>
        <p:nvSpPr>
          <p:cNvPr id="3" name="コンテンツ プレースホルダー 2">
            <a:extLst>
              <a:ext uri="{FF2B5EF4-FFF2-40B4-BE49-F238E27FC236}">
                <a16:creationId xmlns:a16="http://schemas.microsoft.com/office/drawing/2014/main" id="{5465667B-1A77-3406-3EB7-B6964D0F8A18}"/>
              </a:ext>
            </a:extLst>
          </p:cNvPr>
          <p:cNvSpPr>
            <a:spLocks noGrp="1"/>
          </p:cNvSpPr>
          <p:nvPr>
            <p:ph sz="half" idx="1"/>
          </p:nvPr>
        </p:nvSpPr>
        <p:spPr/>
        <p:txBody>
          <a:bodyPr>
            <a:normAutofit/>
          </a:bodyPr>
          <a:lstStyle/>
          <a:p>
            <a:pPr marL="0" indent="0">
              <a:buNone/>
            </a:pPr>
            <a:r>
              <a:rPr lang="en-US" sz="3200" dirty="0" err="1"/>
              <a:t>OpenWeatherMap</a:t>
            </a:r>
            <a:endParaRPr lang="en-US" sz="3200" dirty="0"/>
          </a:p>
          <a:p>
            <a:pPr lvl="1"/>
            <a:r>
              <a:rPr lang="en-US" dirty="0"/>
              <a:t>An online service</a:t>
            </a:r>
          </a:p>
          <a:p>
            <a:pPr lvl="1"/>
            <a:r>
              <a:rPr lang="en-US" dirty="0"/>
              <a:t>Owned by </a:t>
            </a:r>
            <a:r>
              <a:rPr lang="en-US" dirty="0" err="1"/>
              <a:t>OpenWeather</a:t>
            </a:r>
            <a:r>
              <a:rPr lang="en-US" dirty="0"/>
              <a:t> Ltd</a:t>
            </a:r>
          </a:p>
          <a:p>
            <a:r>
              <a:rPr lang="en-US" b="1" dirty="0"/>
              <a:t>Provides</a:t>
            </a:r>
          </a:p>
          <a:p>
            <a:pPr lvl="1"/>
            <a:r>
              <a:rPr lang="en-US" dirty="0"/>
              <a:t>Global weather data via web API</a:t>
            </a:r>
          </a:p>
          <a:p>
            <a:pPr lvl="1"/>
            <a:r>
              <a:rPr lang="en-US" dirty="0"/>
              <a:t>Including current weather, forecasts, historical weather data</a:t>
            </a:r>
          </a:p>
          <a:p>
            <a:r>
              <a:rPr lang="en-US" b="1" dirty="0"/>
              <a:t>Some functions are free</a:t>
            </a:r>
          </a:p>
        </p:txBody>
      </p:sp>
      <p:graphicFrame>
        <p:nvGraphicFramePr>
          <p:cNvPr id="9" name="表 9">
            <a:extLst>
              <a:ext uri="{FF2B5EF4-FFF2-40B4-BE49-F238E27FC236}">
                <a16:creationId xmlns:a16="http://schemas.microsoft.com/office/drawing/2014/main" id="{C83AB69C-89A7-623C-3E90-261953194C78}"/>
              </a:ext>
            </a:extLst>
          </p:cNvPr>
          <p:cNvGraphicFramePr>
            <a:graphicFrameLocks noGrp="1"/>
          </p:cNvGraphicFramePr>
          <p:nvPr>
            <p:ph sz="half" idx="2"/>
            <p:extLst>
              <p:ext uri="{D42A27DB-BD31-4B8C-83A1-F6EECF244321}">
                <p14:modId xmlns:p14="http://schemas.microsoft.com/office/powerpoint/2010/main" val="2999758109"/>
              </p:ext>
            </p:extLst>
          </p:nvPr>
        </p:nvGraphicFramePr>
        <p:xfrm>
          <a:off x="6172201" y="1528763"/>
          <a:ext cx="5561045" cy="4629658"/>
        </p:xfrm>
        <a:graphic>
          <a:graphicData uri="http://schemas.openxmlformats.org/drawingml/2006/table">
            <a:tbl>
              <a:tblPr firstRow="1" firstCol="1" bandRow="1">
                <a:tableStyleId>{7DF18680-E054-41AD-8BC1-D1AEF772440D}</a:tableStyleId>
              </a:tblPr>
              <a:tblGrid>
                <a:gridCol w="1918992">
                  <a:extLst>
                    <a:ext uri="{9D8B030D-6E8A-4147-A177-3AD203B41FA5}">
                      <a16:colId xmlns:a16="http://schemas.microsoft.com/office/drawing/2014/main" val="2007562114"/>
                    </a:ext>
                  </a:extLst>
                </a:gridCol>
                <a:gridCol w="3642053">
                  <a:extLst>
                    <a:ext uri="{9D8B030D-6E8A-4147-A177-3AD203B41FA5}">
                      <a16:colId xmlns:a16="http://schemas.microsoft.com/office/drawing/2014/main" val="1610151966"/>
                    </a:ext>
                  </a:extLst>
                </a:gridCol>
              </a:tblGrid>
              <a:tr h="370840">
                <a:tc>
                  <a:txBody>
                    <a:bodyPr/>
                    <a:lstStyle/>
                    <a:p>
                      <a:r>
                        <a:rPr lang="en-US" dirty="0"/>
                        <a:t>Technology</a:t>
                      </a:r>
                    </a:p>
                  </a:txBody>
                  <a:tcPr>
                    <a:solidFill>
                      <a:srgbClr val="005293"/>
                    </a:solidFill>
                  </a:tcPr>
                </a:tc>
                <a:tc>
                  <a:txBody>
                    <a:bodyPr/>
                    <a:lstStyle/>
                    <a:p>
                      <a:r>
                        <a:rPr lang="en-US" dirty="0"/>
                        <a:t>Purpose</a:t>
                      </a:r>
                    </a:p>
                  </a:txBody>
                  <a:tcPr>
                    <a:solidFill>
                      <a:srgbClr val="005293"/>
                    </a:solidFill>
                  </a:tcPr>
                </a:tc>
                <a:extLst>
                  <a:ext uri="{0D108BD9-81ED-4DB2-BD59-A6C34878D82A}">
                    <a16:rowId xmlns:a16="http://schemas.microsoft.com/office/drawing/2014/main" val="2865262151"/>
                  </a:ext>
                </a:extLst>
              </a:tr>
              <a:tr h="370840">
                <a:tc>
                  <a:txBody>
                    <a:bodyPr/>
                    <a:lstStyle/>
                    <a:p>
                      <a:pPr algn="l"/>
                      <a:r>
                        <a:rPr lang="en-US" sz="1800" dirty="0" err="1"/>
                        <a:t>Xamarin.Forms</a:t>
                      </a:r>
                      <a:endParaRPr lang="en-US" sz="1800" dirty="0"/>
                    </a:p>
                  </a:txBody>
                  <a:tcPr anchor="ctr">
                    <a:solidFill>
                      <a:srgbClr val="005293"/>
                    </a:solidFill>
                  </a:tcPr>
                </a:tc>
                <a:tc>
                  <a:txBody>
                    <a:bodyPr/>
                    <a:lstStyle/>
                    <a:p>
                      <a:pPr>
                        <a:lnSpc>
                          <a:spcPct val="107000"/>
                        </a:lnSpc>
                        <a:spcAft>
                          <a:spcPts val="800"/>
                        </a:spcAft>
                      </a:pPr>
                      <a:r>
                        <a:rPr lang="en-US" sz="1800" b="0" dirty="0">
                          <a:solidFill>
                            <a:srgbClr val="002060"/>
                          </a:solidFill>
                          <a:effectLst/>
                        </a:rPr>
                        <a:t>Make available on Windows/Android/iOS.</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3915355176"/>
                  </a:ext>
                </a:extLst>
              </a:tr>
              <a:tr h="370840">
                <a:tc>
                  <a:txBody>
                    <a:bodyPr/>
                    <a:lstStyle/>
                    <a:p>
                      <a:pPr algn="l"/>
                      <a:r>
                        <a:rPr lang="en-US" sz="1800" dirty="0"/>
                        <a:t>MVVM model</a:t>
                      </a:r>
                    </a:p>
                  </a:txBody>
                  <a:tcPr anchor="ctr">
                    <a:solidFill>
                      <a:srgbClr val="005293"/>
                    </a:solidFill>
                  </a:tcPr>
                </a:tc>
                <a:tc>
                  <a:txBody>
                    <a:bodyPr/>
                    <a:lstStyle/>
                    <a:p>
                      <a:pPr>
                        <a:lnSpc>
                          <a:spcPct val="107000"/>
                        </a:lnSpc>
                        <a:spcAft>
                          <a:spcPts val="800"/>
                        </a:spcAft>
                      </a:pPr>
                      <a:r>
                        <a:rPr lang="en-US" sz="1800" b="0" dirty="0">
                          <a:solidFill>
                            <a:srgbClr val="002060"/>
                          </a:solidFill>
                          <a:effectLst/>
                        </a:rPr>
                        <a:t>Separate development with some developers.</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3947760809"/>
                  </a:ext>
                </a:extLst>
              </a:tr>
              <a:tr h="370840">
                <a:tc>
                  <a:txBody>
                    <a:bodyPr/>
                    <a:lstStyle/>
                    <a:p>
                      <a:pPr algn="l"/>
                      <a:r>
                        <a:rPr lang="en-US" sz="1800" dirty="0"/>
                        <a:t>Weather API</a:t>
                      </a:r>
                    </a:p>
                  </a:txBody>
                  <a:tcPr anchor="ctr">
                    <a:solidFill>
                      <a:srgbClr val="005293"/>
                    </a:solidFill>
                  </a:tcPr>
                </a:tc>
                <a:tc>
                  <a:txBody>
                    <a:bodyPr/>
                    <a:lstStyle/>
                    <a:p>
                      <a:pPr>
                        <a:lnSpc>
                          <a:spcPct val="107000"/>
                        </a:lnSpc>
                        <a:spcAft>
                          <a:spcPts val="800"/>
                        </a:spcAft>
                      </a:pPr>
                      <a:r>
                        <a:rPr lang="en-US" sz="1800" b="0" dirty="0">
                          <a:solidFill>
                            <a:srgbClr val="002060"/>
                          </a:solidFill>
                          <a:effectLst/>
                        </a:rPr>
                        <a:t>Get the current weather for each city in the world</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3410215527"/>
                  </a:ext>
                </a:extLst>
              </a:tr>
              <a:tr h="370840">
                <a:tc>
                  <a:txBody>
                    <a:bodyPr/>
                    <a:lstStyle/>
                    <a:p>
                      <a:pPr algn="l"/>
                      <a:r>
                        <a:rPr lang="en-US" sz="1800" dirty="0"/>
                        <a:t>Nuget Packages</a:t>
                      </a:r>
                    </a:p>
                  </a:txBody>
                  <a:tcPr anchor="ctr">
                    <a:solidFill>
                      <a:srgbClr val="005293"/>
                    </a:solidFill>
                  </a:tcPr>
                </a:tc>
                <a:tc>
                  <a:txBody>
                    <a:bodyPr/>
                    <a:lstStyle/>
                    <a:p>
                      <a:pPr>
                        <a:lnSpc>
                          <a:spcPct val="107000"/>
                        </a:lnSpc>
                        <a:spcAft>
                          <a:spcPts val="800"/>
                        </a:spcAft>
                      </a:pPr>
                      <a:r>
                        <a:rPr lang="en-US" sz="1800" b="0" dirty="0">
                          <a:solidFill>
                            <a:srgbClr val="002060"/>
                          </a:solidFill>
                          <a:effectLst/>
                        </a:rPr>
                        <a:t> </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277298738"/>
                  </a:ext>
                </a:extLst>
              </a:tr>
              <a:tr h="370840">
                <a:tc>
                  <a:txBody>
                    <a:bodyPr/>
                    <a:lstStyle/>
                    <a:p>
                      <a:pPr marL="363538" indent="-363538" algn="l"/>
                      <a:r>
                        <a:rPr lang="en-US" sz="1800" dirty="0"/>
                        <a:t>  Microsoft.</a:t>
                      </a:r>
                      <a:br>
                        <a:rPr lang="en-US" sz="1800" dirty="0"/>
                      </a:br>
                      <a:r>
                        <a:rPr lang="en-US" sz="1800" dirty="0" err="1"/>
                        <a:t>Bcl.Build</a:t>
                      </a:r>
                      <a:endParaRPr lang="en-US" sz="1800" dirty="0"/>
                    </a:p>
                  </a:txBody>
                  <a:tcPr anchor="ctr">
                    <a:solidFill>
                      <a:srgbClr val="005293"/>
                    </a:solidFill>
                  </a:tcPr>
                </a:tc>
                <a:tc>
                  <a:txBody>
                    <a:bodyPr/>
                    <a:lstStyle/>
                    <a:p>
                      <a:pPr>
                        <a:lnSpc>
                          <a:spcPct val="107000"/>
                        </a:lnSpc>
                        <a:spcAft>
                          <a:spcPts val="800"/>
                        </a:spcAft>
                      </a:pPr>
                      <a:r>
                        <a:rPr lang="en-US" sz="1800" b="0" dirty="0">
                          <a:solidFill>
                            <a:srgbClr val="002060"/>
                          </a:solidFill>
                          <a:effectLst/>
                        </a:rPr>
                        <a:t>Provides build infrastructure components so that projects referencing specific Microsoft packages can successfully build.</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1170077402"/>
                  </a:ext>
                </a:extLst>
              </a:tr>
              <a:tr h="370840">
                <a:tc>
                  <a:txBody>
                    <a:bodyPr/>
                    <a:lstStyle/>
                    <a:p>
                      <a:pPr marL="363538" indent="-363538" algn="l"/>
                      <a:r>
                        <a:rPr lang="en-US" sz="1800" dirty="0"/>
                        <a:t>  Microsoft.</a:t>
                      </a:r>
                      <a:br>
                        <a:rPr lang="en-US" sz="1800" dirty="0"/>
                      </a:br>
                      <a:r>
                        <a:rPr lang="en-US" sz="1800" dirty="0" err="1"/>
                        <a:t>Net.Http</a:t>
                      </a:r>
                      <a:endParaRPr lang="en-US" sz="1800" dirty="0"/>
                    </a:p>
                  </a:txBody>
                  <a:tcPr anchor="ctr">
                    <a:solidFill>
                      <a:srgbClr val="005293"/>
                    </a:solidFill>
                  </a:tcPr>
                </a:tc>
                <a:tc>
                  <a:txBody>
                    <a:bodyPr/>
                    <a:lstStyle/>
                    <a:p>
                      <a:pPr>
                        <a:lnSpc>
                          <a:spcPct val="107000"/>
                        </a:lnSpc>
                        <a:spcAft>
                          <a:spcPts val="800"/>
                        </a:spcAft>
                      </a:pPr>
                      <a:r>
                        <a:rPr lang="en-US" sz="1800" b="0" dirty="0" err="1">
                          <a:solidFill>
                            <a:srgbClr val="002060"/>
                          </a:solidFill>
                          <a:effectLst/>
                        </a:rPr>
                        <a:t>HttpClient</a:t>
                      </a:r>
                      <a:r>
                        <a:rPr lang="en-US" sz="1800" b="0" dirty="0">
                          <a:solidFill>
                            <a:srgbClr val="002060"/>
                          </a:solidFill>
                          <a:effectLst/>
                        </a:rPr>
                        <a:t> for sending requests over HTTP, for processing HTTP messages.</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2799105154"/>
                  </a:ext>
                </a:extLst>
              </a:tr>
              <a:tr h="370840">
                <a:tc>
                  <a:txBody>
                    <a:bodyPr/>
                    <a:lstStyle/>
                    <a:p>
                      <a:pPr algn="l"/>
                      <a:r>
                        <a:rPr lang="en-US" sz="1800" dirty="0"/>
                        <a:t>  </a:t>
                      </a:r>
                      <a:r>
                        <a:rPr lang="en-US" sz="1800" dirty="0" err="1"/>
                        <a:t>Newtonsoft.Json</a:t>
                      </a:r>
                      <a:endParaRPr lang="en-US" sz="1800" dirty="0"/>
                    </a:p>
                  </a:txBody>
                  <a:tcPr anchor="ctr">
                    <a:solidFill>
                      <a:srgbClr val="005293"/>
                    </a:solidFill>
                  </a:tcPr>
                </a:tc>
                <a:tc>
                  <a:txBody>
                    <a:bodyPr/>
                    <a:lstStyle/>
                    <a:p>
                      <a:pPr>
                        <a:lnSpc>
                          <a:spcPct val="107000"/>
                        </a:lnSpc>
                        <a:spcAft>
                          <a:spcPts val="800"/>
                        </a:spcAft>
                      </a:pPr>
                      <a:r>
                        <a:rPr lang="en-US" sz="1800" b="0" dirty="0">
                          <a:solidFill>
                            <a:srgbClr val="002060"/>
                          </a:solidFill>
                          <a:effectLst/>
                        </a:rPr>
                        <a:t>Handle JSON data easily</a:t>
                      </a:r>
                      <a:endParaRPr lang="en-US" sz="1800" b="0" dirty="0">
                        <a:solidFill>
                          <a:srgbClr val="002060"/>
                        </a:solidFill>
                        <a:effectLst/>
                        <a:latin typeface="Times New Roman" panose="02020603050405020304" pitchFamily="18" charset="0"/>
                        <a:ea typeface="游明朝" panose="02020400000000000000" pitchFamily="18" charset="-128"/>
                      </a:endParaRPr>
                    </a:p>
                  </a:txBody>
                  <a:tcPr marL="68580" marR="68580" marT="0" marB="0" anchor="ctr"/>
                </a:tc>
                <a:extLst>
                  <a:ext uri="{0D108BD9-81ED-4DB2-BD59-A6C34878D82A}">
                    <a16:rowId xmlns:a16="http://schemas.microsoft.com/office/drawing/2014/main" val="4074516775"/>
                  </a:ext>
                </a:extLst>
              </a:tr>
            </a:tbl>
          </a:graphicData>
        </a:graphic>
      </p:graphicFrame>
      <p:sp>
        <p:nvSpPr>
          <p:cNvPr id="5" name="スライド番号プレースホルダー 4">
            <a:extLst>
              <a:ext uri="{FF2B5EF4-FFF2-40B4-BE49-F238E27FC236}">
                <a16:creationId xmlns:a16="http://schemas.microsoft.com/office/drawing/2014/main" id="{0F95CD70-B2AE-B630-F968-C6DF5C68DFA9}"/>
              </a:ext>
            </a:extLst>
          </p:cNvPr>
          <p:cNvSpPr>
            <a:spLocks noGrp="1"/>
          </p:cNvSpPr>
          <p:nvPr>
            <p:ph type="sldNum" sz="quarter" idx="12"/>
          </p:nvPr>
        </p:nvSpPr>
        <p:spPr/>
        <p:txBody>
          <a:bodyPr/>
          <a:lstStyle/>
          <a:p>
            <a:fld id="{EC7A199E-5624-45FB-B36F-1D4E75C7CE28}" type="slidenum">
              <a:rPr lang="en-US" smtClean="0"/>
              <a:t>4</a:t>
            </a:fld>
            <a:endParaRPr lang="en-US"/>
          </a:p>
        </p:txBody>
      </p:sp>
      <p:pic>
        <p:nvPicPr>
          <p:cNvPr id="2050" name="Picture 2">
            <a:extLst>
              <a:ext uri="{FF2B5EF4-FFF2-40B4-BE49-F238E27FC236}">
                <a16:creationId xmlns:a16="http://schemas.microsoft.com/office/drawing/2014/main" id="{0AB51237-31B8-5D74-844F-4420EDE2CEA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543050" y="1528763"/>
            <a:ext cx="1044071" cy="1052845"/>
          </a:xfrm>
          <a:prstGeom prst="rect">
            <a:avLst/>
          </a:prstGeom>
          <a:noFill/>
          <a:extLst>
            <a:ext uri="{909E8E84-426E-40DD-AFC4-6F175D3DCCD1}">
              <a14:hiddenFill xmlns:a14="http://schemas.microsoft.com/office/drawing/2010/main">
                <a:solidFill>
                  <a:srgbClr val="FFFFFF"/>
                </a:solidFill>
              </a14:hiddenFill>
            </a:ext>
          </a:extLst>
        </p:spPr>
      </p:pic>
      <p:sp>
        <p:nvSpPr>
          <p:cNvPr id="4" name="台形 3">
            <a:extLst>
              <a:ext uri="{FF2B5EF4-FFF2-40B4-BE49-F238E27FC236}">
                <a16:creationId xmlns:a16="http://schemas.microsoft.com/office/drawing/2014/main" id="{53493EE6-A7CC-9640-893F-53ADA8D0668B}"/>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3393225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54B234-349C-248A-1BB0-5514891662AB}"/>
              </a:ext>
            </a:extLst>
          </p:cNvPr>
          <p:cNvSpPr>
            <a:spLocks noGrp="1"/>
          </p:cNvSpPr>
          <p:nvPr>
            <p:ph type="title"/>
          </p:nvPr>
        </p:nvSpPr>
        <p:spPr/>
        <p:txBody>
          <a:bodyPr/>
          <a:lstStyle/>
          <a:p>
            <a:r>
              <a:rPr lang="en-US" dirty="0"/>
              <a:t>Development Env. And Schedule</a:t>
            </a:r>
          </a:p>
        </p:txBody>
      </p:sp>
      <p:sp>
        <p:nvSpPr>
          <p:cNvPr id="5" name="スライド番号プレースホルダー 4">
            <a:extLst>
              <a:ext uri="{FF2B5EF4-FFF2-40B4-BE49-F238E27FC236}">
                <a16:creationId xmlns:a16="http://schemas.microsoft.com/office/drawing/2014/main" id="{B8A6699A-2E0F-C2B9-74C7-9C382336271E}"/>
              </a:ext>
            </a:extLst>
          </p:cNvPr>
          <p:cNvSpPr>
            <a:spLocks noGrp="1"/>
          </p:cNvSpPr>
          <p:nvPr>
            <p:ph type="sldNum" sz="quarter" idx="12"/>
          </p:nvPr>
        </p:nvSpPr>
        <p:spPr/>
        <p:txBody>
          <a:bodyPr/>
          <a:lstStyle/>
          <a:p>
            <a:fld id="{EC7A199E-5624-45FB-B36F-1D4E75C7CE28}" type="slidenum">
              <a:rPr lang="en-US" smtClean="0"/>
              <a:t>5</a:t>
            </a:fld>
            <a:endParaRPr lang="en-US"/>
          </a:p>
        </p:txBody>
      </p:sp>
      <p:sp>
        <p:nvSpPr>
          <p:cNvPr id="9" name="コンテンツ プレースホルダー 8">
            <a:extLst>
              <a:ext uri="{FF2B5EF4-FFF2-40B4-BE49-F238E27FC236}">
                <a16:creationId xmlns:a16="http://schemas.microsoft.com/office/drawing/2014/main" id="{6139A0AE-FD65-81B1-D025-02BB3E6D9B07}"/>
              </a:ext>
            </a:extLst>
          </p:cNvPr>
          <p:cNvSpPr>
            <a:spLocks noGrp="1"/>
          </p:cNvSpPr>
          <p:nvPr>
            <p:ph sz="half" idx="2"/>
          </p:nvPr>
        </p:nvSpPr>
        <p:spPr/>
        <p:txBody>
          <a:bodyPr/>
          <a:lstStyle/>
          <a:p>
            <a:pPr marL="0" indent="0">
              <a:buNone/>
            </a:pPr>
            <a:r>
              <a:rPr lang="en-US" dirty="0"/>
              <a:t>Schedule</a:t>
            </a:r>
          </a:p>
        </p:txBody>
      </p:sp>
      <p:graphicFrame>
        <p:nvGraphicFramePr>
          <p:cNvPr id="10" name="表 7">
            <a:extLst>
              <a:ext uri="{FF2B5EF4-FFF2-40B4-BE49-F238E27FC236}">
                <a16:creationId xmlns:a16="http://schemas.microsoft.com/office/drawing/2014/main" id="{686726FC-6158-D3DC-04EB-EC918DC1276C}"/>
              </a:ext>
            </a:extLst>
          </p:cNvPr>
          <p:cNvGraphicFramePr>
            <a:graphicFrameLocks/>
          </p:cNvGraphicFramePr>
          <p:nvPr>
            <p:extLst>
              <p:ext uri="{D42A27DB-BD31-4B8C-83A1-F6EECF244321}">
                <p14:modId xmlns:p14="http://schemas.microsoft.com/office/powerpoint/2010/main" val="465132954"/>
              </p:ext>
            </p:extLst>
          </p:nvPr>
        </p:nvGraphicFramePr>
        <p:xfrm>
          <a:off x="6265984" y="2268490"/>
          <a:ext cx="5832230" cy="3779523"/>
        </p:xfrm>
        <a:graphic>
          <a:graphicData uri="http://schemas.openxmlformats.org/drawingml/2006/table">
            <a:tbl>
              <a:tblPr firstRow="1" bandRow="1">
                <a:tableStyleId>{5C22544A-7EE6-4342-B048-85BDC9FD1C3A}</a:tableStyleId>
              </a:tblPr>
              <a:tblGrid>
                <a:gridCol w="3202898">
                  <a:extLst>
                    <a:ext uri="{9D8B030D-6E8A-4147-A177-3AD203B41FA5}">
                      <a16:colId xmlns:a16="http://schemas.microsoft.com/office/drawing/2014/main" val="3226027063"/>
                    </a:ext>
                  </a:extLst>
                </a:gridCol>
                <a:gridCol w="292148">
                  <a:extLst>
                    <a:ext uri="{9D8B030D-6E8A-4147-A177-3AD203B41FA5}">
                      <a16:colId xmlns:a16="http://schemas.microsoft.com/office/drawing/2014/main" val="2186788100"/>
                    </a:ext>
                  </a:extLst>
                </a:gridCol>
                <a:gridCol w="292148">
                  <a:extLst>
                    <a:ext uri="{9D8B030D-6E8A-4147-A177-3AD203B41FA5}">
                      <a16:colId xmlns:a16="http://schemas.microsoft.com/office/drawing/2014/main" val="1263277434"/>
                    </a:ext>
                  </a:extLst>
                </a:gridCol>
                <a:gridCol w="292148">
                  <a:extLst>
                    <a:ext uri="{9D8B030D-6E8A-4147-A177-3AD203B41FA5}">
                      <a16:colId xmlns:a16="http://schemas.microsoft.com/office/drawing/2014/main" val="4273572295"/>
                    </a:ext>
                  </a:extLst>
                </a:gridCol>
                <a:gridCol w="292148">
                  <a:extLst>
                    <a:ext uri="{9D8B030D-6E8A-4147-A177-3AD203B41FA5}">
                      <a16:colId xmlns:a16="http://schemas.microsoft.com/office/drawing/2014/main" val="2504810360"/>
                    </a:ext>
                  </a:extLst>
                </a:gridCol>
                <a:gridCol w="292148">
                  <a:extLst>
                    <a:ext uri="{9D8B030D-6E8A-4147-A177-3AD203B41FA5}">
                      <a16:colId xmlns:a16="http://schemas.microsoft.com/office/drawing/2014/main" val="2131850534"/>
                    </a:ext>
                  </a:extLst>
                </a:gridCol>
                <a:gridCol w="292148">
                  <a:extLst>
                    <a:ext uri="{9D8B030D-6E8A-4147-A177-3AD203B41FA5}">
                      <a16:colId xmlns:a16="http://schemas.microsoft.com/office/drawing/2014/main" val="647076786"/>
                    </a:ext>
                  </a:extLst>
                </a:gridCol>
                <a:gridCol w="292148">
                  <a:extLst>
                    <a:ext uri="{9D8B030D-6E8A-4147-A177-3AD203B41FA5}">
                      <a16:colId xmlns:a16="http://schemas.microsoft.com/office/drawing/2014/main" val="2399271292"/>
                    </a:ext>
                  </a:extLst>
                </a:gridCol>
                <a:gridCol w="292148">
                  <a:extLst>
                    <a:ext uri="{9D8B030D-6E8A-4147-A177-3AD203B41FA5}">
                      <a16:colId xmlns:a16="http://schemas.microsoft.com/office/drawing/2014/main" val="2268258742"/>
                    </a:ext>
                  </a:extLst>
                </a:gridCol>
                <a:gridCol w="292148">
                  <a:extLst>
                    <a:ext uri="{9D8B030D-6E8A-4147-A177-3AD203B41FA5}">
                      <a16:colId xmlns:a16="http://schemas.microsoft.com/office/drawing/2014/main" val="2868235482"/>
                    </a:ext>
                  </a:extLst>
                </a:gridCol>
              </a:tblGrid>
              <a:tr h="419947">
                <a:tc>
                  <a:txBody>
                    <a:bodyPr/>
                    <a:lstStyle/>
                    <a:p>
                      <a:r>
                        <a:rPr lang="en-US" sz="2000" dirty="0"/>
                        <a:t>Task            Working Day</a:t>
                      </a:r>
                      <a:r>
                        <a:rPr lang="en-US" sz="1600" dirty="0">
                          <a:sym typeface="Wingdings" panose="05000000000000000000" pitchFamily="2" charset="2"/>
                        </a:rPr>
                        <a:t></a:t>
                      </a:r>
                      <a:endParaRPr lang="en-US" sz="2000" dirty="0"/>
                    </a:p>
                  </a:txBody>
                  <a:tcPr>
                    <a:solidFill>
                      <a:srgbClr val="005293"/>
                    </a:solidFill>
                  </a:tcPr>
                </a:tc>
                <a:tc>
                  <a:txBody>
                    <a:bodyPr/>
                    <a:lstStyle/>
                    <a:p>
                      <a:r>
                        <a:rPr lang="en-US" sz="2000" dirty="0"/>
                        <a:t>1</a:t>
                      </a:r>
                    </a:p>
                  </a:txBody>
                  <a:tcPr>
                    <a:solidFill>
                      <a:srgbClr val="005293"/>
                    </a:solidFill>
                  </a:tcPr>
                </a:tc>
                <a:tc>
                  <a:txBody>
                    <a:bodyPr/>
                    <a:lstStyle/>
                    <a:p>
                      <a:r>
                        <a:rPr lang="en-US" sz="2000" dirty="0"/>
                        <a:t>2</a:t>
                      </a:r>
                    </a:p>
                  </a:txBody>
                  <a:tcPr>
                    <a:solidFill>
                      <a:srgbClr val="005293"/>
                    </a:solidFill>
                  </a:tcPr>
                </a:tc>
                <a:tc>
                  <a:txBody>
                    <a:bodyPr/>
                    <a:lstStyle/>
                    <a:p>
                      <a:r>
                        <a:rPr lang="en-US" sz="2000" dirty="0"/>
                        <a:t>3</a:t>
                      </a:r>
                    </a:p>
                  </a:txBody>
                  <a:tcPr>
                    <a:solidFill>
                      <a:srgbClr val="005293"/>
                    </a:solidFill>
                  </a:tcPr>
                </a:tc>
                <a:tc>
                  <a:txBody>
                    <a:bodyPr/>
                    <a:lstStyle/>
                    <a:p>
                      <a:r>
                        <a:rPr lang="en-US" sz="2000" dirty="0"/>
                        <a:t>4</a:t>
                      </a:r>
                    </a:p>
                  </a:txBody>
                  <a:tcPr>
                    <a:solidFill>
                      <a:srgbClr val="005293"/>
                    </a:solidFill>
                  </a:tcPr>
                </a:tc>
                <a:tc>
                  <a:txBody>
                    <a:bodyPr/>
                    <a:lstStyle/>
                    <a:p>
                      <a:r>
                        <a:rPr lang="en-US" sz="2000" dirty="0"/>
                        <a:t>5</a:t>
                      </a:r>
                    </a:p>
                  </a:txBody>
                  <a:tcPr>
                    <a:solidFill>
                      <a:srgbClr val="005293"/>
                    </a:solidFill>
                  </a:tcPr>
                </a:tc>
                <a:tc>
                  <a:txBody>
                    <a:bodyPr/>
                    <a:lstStyle/>
                    <a:p>
                      <a:r>
                        <a:rPr lang="en-US" sz="2000" dirty="0"/>
                        <a:t>6</a:t>
                      </a:r>
                    </a:p>
                  </a:txBody>
                  <a:tcPr>
                    <a:solidFill>
                      <a:srgbClr val="005293"/>
                    </a:solidFill>
                  </a:tcPr>
                </a:tc>
                <a:tc>
                  <a:txBody>
                    <a:bodyPr/>
                    <a:lstStyle/>
                    <a:p>
                      <a:r>
                        <a:rPr lang="en-US" sz="2000" dirty="0"/>
                        <a:t>7</a:t>
                      </a:r>
                    </a:p>
                  </a:txBody>
                  <a:tcPr>
                    <a:solidFill>
                      <a:srgbClr val="005293"/>
                    </a:solidFill>
                  </a:tcPr>
                </a:tc>
                <a:tc>
                  <a:txBody>
                    <a:bodyPr/>
                    <a:lstStyle/>
                    <a:p>
                      <a:r>
                        <a:rPr lang="en-US" sz="2000" dirty="0"/>
                        <a:t>8</a:t>
                      </a:r>
                    </a:p>
                  </a:txBody>
                  <a:tcPr>
                    <a:solidFill>
                      <a:srgbClr val="005293"/>
                    </a:solidFill>
                  </a:tcPr>
                </a:tc>
                <a:tc>
                  <a:txBody>
                    <a:bodyPr/>
                    <a:lstStyle/>
                    <a:p>
                      <a:r>
                        <a:rPr lang="en-US" sz="2000" dirty="0"/>
                        <a:t>9</a:t>
                      </a:r>
                    </a:p>
                  </a:txBody>
                  <a:tcPr>
                    <a:solidFill>
                      <a:srgbClr val="005293"/>
                    </a:solidFill>
                  </a:tcPr>
                </a:tc>
                <a:extLst>
                  <a:ext uri="{0D108BD9-81ED-4DB2-BD59-A6C34878D82A}">
                    <a16:rowId xmlns:a16="http://schemas.microsoft.com/office/drawing/2014/main" val="2592865669"/>
                  </a:ext>
                </a:extLst>
              </a:tr>
              <a:tr h="419947">
                <a:tc>
                  <a:txBody>
                    <a:bodyPr/>
                    <a:lstStyle/>
                    <a:p>
                      <a:r>
                        <a:rPr lang="en-US" sz="2000" dirty="0">
                          <a:solidFill>
                            <a:srgbClr val="002060"/>
                          </a:solidFill>
                        </a:rPr>
                        <a:t>Research</a:t>
                      </a:r>
                    </a:p>
                  </a:txBody>
                  <a:tcPr/>
                </a:tc>
                <a:tc>
                  <a:txBody>
                    <a:bodyPr/>
                    <a:lstStyle/>
                    <a:p>
                      <a:r>
                        <a:rPr lang="en-US" sz="2000" dirty="0">
                          <a:solidFill>
                            <a:srgbClr val="002060"/>
                          </a:solidFill>
                        </a:rPr>
                        <a:t>X</a:t>
                      </a: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extLst>
                  <a:ext uri="{0D108BD9-81ED-4DB2-BD59-A6C34878D82A}">
                    <a16:rowId xmlns:a16="http://schemas.microsoft.com/office/drawing/2014/main" val="2932602579"/>
                  </a:ext>
                </a:extLst>
              </a:tr>
              <a:tr h="419947">
                <a:tc>
                  <a:txBody>
                    <a:bodyPr/>
                    <a:lstStyle/>
                    <a:p>
                      <a:r>
                        <a:rPr lang="en-US" sz="2000" dirty="0">
                          <a:solidFill>
                            <a:srgbClr val="002060"/>
                          </a:solidFill>
                        </a:rPr>
                        <a:t>Original Implement</a:t>
                      </a: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extLst>
                  <a:ext uri="{0D108BD9-81ED-4DB2-BD59-A6C34878D82A}">
                    <a16:rowId xmlns:a16="http://schemas.microsoft.com/office/drawing/2014/main" val="2250996066"/>
                  </a:ext>
                </a:extLst>
              </a:tr>
              <a:tr h="419947">
                <a:tc>
                  <a:txBody>
                    <a:bodyPr/>
                    <a:lstStyle/>
                    <a:p>
                      <a:r>
                        <a:rPr lang="en-US" sz="2000" dirty="0">
                          <a:solidFill>
                            <a:srgbClr val="002060"/>
                          </a:solidFill>
                        </a:rPr>
                        <a:t>Feature: Making button</a:t>
                      </a: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r>
                        <a:rPr lang="en-US" sz="2000" dirty="0">
                          <a:solidFill>
                            <a:srgbClr val="002060"/>
                          </a:solidFill>
                        </a:rPr>
                        <a:t>X</a:t>
                      </a: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extLst>
                  <a:ext uri="{0D108BD9-81ED-4DB2-BD59-A6C34878D82A}">
                    <a16:rowId xmlns:a16="http://schemas.microsoft.com/office/drawing/2014/main" val="1378490688"/>
                  </a:ext>
                </a:extLst>
              </a:tr>
              <a:tr h="419947">
                <a:tc>
                  <a:txBody>
                    <a:bodyPr/>
                    <a:lstStyle/>
                    <a:p>
                      <a:r>
                        <a:rPr lang="en-US" sz="2000" dirty="0">
                          <a:solidFill>
                            <a:srgbClr val="002060"/>
                          </a:solidFill>
                        </a:rPr>
                        <a:t>Feature: Temperature</a:t>
                      </a: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a:solidFill>
                          <a:srgbClr val="002060"/>
                        </a:solidFill>
                      </a:endParaRPr>
                    </a:p>
                  </a:txBody>
                  <a:tcPr/>
                </a:tc>
                <a:tc>
                  <a:txBody>
                    <a:bodyPr/>
                    <a:lstStyle/>
                    <a:p>
                      <a:endParaRPr lang="en-US" sz="2000">
                        <a:solidFill>
                          <a:srgbClr val="002060"/>
                        </a:solidFill>
                      </a:endParaRPr>
                    </a:p>
                  </a:txBody>
                  <a:tcPr/>
                </a:tc>
                <a:extLst>
                  <a:ext uri="{0D108BD9-81ED-4DB2-BD59-A6C34878D82A}">
                    <a16:rowId xmlns:a16="http://schemas.microsoft.com/office/drawing/2014/main" val="4154256051"/>
                  </a:ext>
                </a:extLst>
              </a:tr>
              <a:tr h="419947">
                <a:tc>
                  <a:txBody>
                    <a:bodyPr/>
                    <a:lstStyle/>
                    <a:p>
                      <a:r>
                        <a:rPr lang="en-US" sz="2000" dirty="0">
                          <a:solidFill>
                            <a:srgbClr val="002060"/>
                          </a:solidFill>
                        </a:rPr>
                        <a:t>Feature:  Add unit</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extLst>
                  <a:ext uri="{0D108BD9-81ED-4DB2-BD59-A6C34878D82A}">
                    <a16:rowId xmlns:a16="http://schemas.microsoft.com/office/drawing/2014/main" val="3767529218"/>
                  </a:ext>
                </a:extLst>
              </a:tr>
              <a:tr h="419947">
                <a:tc>
                  <a:txBody>
                    <a:bodyPr/>
                    <a:lstStyle/>
                    <a:p>
                      <a:r>
                        <a:rPr lang="en-US" sz="2000" dirty="0">
                          <a:solidFill>
                            <a:srgbClr val="002060"/>
                          </a:solidFill>
                        </a:rPr>
                        <a:t>Feature:  Add Image</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extLst>
                  <a:ext uri="{0D108BD9-81ED-4DB2-BD59-A6C34878D82A}">
                    <a16:rowId xmlns:a16="http://schemas.microsoft.com/office/drawing/2014/main" val="241364459"/>
                  </a:ext>
                </a:extLst>
              </a:tr>
              <a:tr h="419947">
                <a:tc>
                  <a:txBody>
                    <a:bodyPr/>
                    <a:lstStyle/>
                    <a:p>
                      <a:r>
                        <a:rPr lang="en-US" sz="2000" dirty="0">
                          <a:solidFill>
                            <a:srgbClr val="002060"/>
                          </a:solidFill>
                        </a:rPr>
                        <a:t>Final Test</a:t>
                      </a: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extLst>
                  <a:ext uri="{0D108BD9-81ED-4DB2-BD59-A6C34878D82A}">
                    <a16:rowId xmlns:a16="http://schemas.microsoft.com/office/drawing/2014/main" val="3441199083"/>
                  </a:ext>
                </a:extLst>
              </a:tr>
              <a:tr h="419947">
                <a:tc>
                  <a:txBody>
                    <a:bodyPr/>
                    <a:lstStyle/>
                    <a:p>
                      <a:r>
                        <a:rPr lang="en-US" sz="2000" dirty="0">
                          <a:solidFill>
                            <a:srgbClr val="002060"/>
                          </a:solidFill>
                        </a:rPr>
                        <a:t>Documentation</a:t>
                      </a: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tc>
                  <a:txBody>
                    <a:bodyPr/>
                    <a:lstStyle/>
                    <a:p>
                      <a:endParaRPr lang="en-US" sz="2000" dirty="0">
                        <a:solidFill>
                          <a:srgbClr val="002060"/>
                        </a:solidFill>
                      </a:endParaRPr>
                    </a:p>
                  </a:txBody>
                  <a:tcPr/>
                </a:tc>
                <a:tc>
                  <a:txBody>
                    <a:bodyPr/>
                    <a:lstStyle/>
                    <a:p>
                      <a:r>
                        <a:rPr lang="en-US" sz="2000" dirty="0">
                          <a:solidFill>
                            <a:srgbClr val="002060"/>
                          </a:solidFill>
                        </a:rPr>
                        <a:t>X</a:t>
                      </a:r>
                    </a:p>
                  </a:txBody>
                  <a:tcPr/>
                </a:tc>
                <a:extLst>
                  <a:ext uri="{0D108BD9-81ED-4DB2-BD59-A6C34878D82A}">
                    <a16:rowId xmlns:a16="http://schemas.microsoft.com/office/drawing/2014/main" val="2186925102"/>
                  </a:ext>
                </a:extLst>
              </a:tr>
            </a:tbl>
          </a:graphicData>
        </a:graphic>
      </p:graphicFrame>
      <p:sp>
        <p:nvSpPr>
          <p:cNvPr id="12" name="コンテンツ プレースホルダー 11">
            <a:extLst>
              <a:ext uri="{FF2B5EF4-FFF2-40B4-BE49-F238E27FC236}">
                <a16:creationId xmlns:a16="http://schemas.microsoft.com/office/drawing/2014/main" id="{8C0F0D05-4D5B-8EC2-176D-BCFDB77F702C}"/>
              </a:ext>
            </a:extLst>
          </p:cNvPr>
          <p:cNvSpPr>
            <a:spLocks noGrp="1"/>
          </p:cNvSpPr>
          <p:nvPr>
            <p:ph sz="half" idx="1"/>
          </p:nvPr>
        </p:nvSpPr>
        <p:spPr/>
        <p:txBody>
          <a:bodyPr/>
          <a:lstStyle/>
          <a:p>
            <a:pPr marL="0" indent="0">
              <a:buNone/>
            </a:pPr>
            <a:r>
              <a:rPr lang="en-US" dirty="0"/>
              <a:t>Development Environment</a:t>
            </a:r>
          </a:p>
        </p:txBody>
      </p:sp>
      <p:graphicFrame>
        <p:nvGraphicFramePr>
          <p:cNvPr id="13" name="表 6">
            <a:extLst>
              <a:ext uri="{FF2B5EF4-FFF2-40B4-BE49-F238E27FC236}">
                <a16:creationId xmlns:a16="http://schemas.microsoft.com/office/drawing/2014/main" id="{1FC7B1C6-642C-1865-C4FD-0FEF2D0922EE}"/>
              </a:ext>
            </a:extLst>
          </p:cNvPr>
          <p:cNvGraphicFramePr>
            <a:graphicFrameLocks/>
          </p:cNvGraphicFramePr>
          <p:nvPr>
            <p:extLst>
              <p:ext uri="{D42A27DB-BD31-4B8C-83A1-F6EECF244321}">
                <p14:modId xmlns:p14="http://schemas.microsoft.com/office/powerpoint/2010/main" val="2847385788"/>
              </p:ext>
            </p:extLst>
          </p:nvPr>
        </p:nvGraphicFramePr>
        <p:xfrm>
          <a:off x="469900" y="2268490"/>
          <a:ext cx="5181600" cy="3779520"/>
        </p:xfrm>
        <a:graphic>
          <a:graphicData uri="http://schemas.openxmlformats.org/drawingml/2006/table">
            <a:tbl>
              <a:tblPr firstRow="1" bandRow="1">
                <a:tableStyleId>{5C22544A-7EE6-4342-B048-85BDC9FD1C3A}</a:tableStyleId>
              </a:tblPr>
              <a:tblGrid>
                <a:gridCol w="2097454">
                  <a:extLst>
                    <a:ext uri="{9D8B030D-6E8A-4147-A177-3AD203B41FA5}">
                      <a16:colId xmlns:a16="http://schemas.microsoft.com/office/drawing/2014/main" val="2727760967"/>
                    </a:ext>
                  </a:extLst>
                </a:gridCol>
                <a:gridCol w="3084146">
                  <a:extLst>
                    <a:ext uri="{9D8B030D-6E8A-4147-A177-3AD203B41FA5}">
                      <a16:colId xmlns:a16="http://schemas.microsoft.com/office/drawing/2014/main" val="921898251"/>
                    </a:ext>
                  </a:extLst>
                </a:gridCol>
              </a:tblGrid>
              <a:tr h="370840">
                <a:tc gridSpan="2">
                  <a:txBody>
                    <a:bodyPr/>
                    <a:lstStyle/>
                    <a:p>
                      <a:r>
                        <a:rPr lang="en-US" sz="2000" dirty="0"/>
                        <a:t>Development Environment</a:t>
                      </a:r>
                    </a:p>
                  </a:txBody>
                  <a:tcPr>
                    <a:solidFill>
                      <a:srgbClr val="005293"/>
                    </a:solidFill>
                  </a:tcPr>
                </a:tc>
                <a:tc hMerge="1">
                  <a:txBody>
                    <a:bodyPr/>
                    <a:lstStyle/>
                    <a:p>
                      <a:endParaRPr lang="en-US" dirty="0"/>
                    </a:p>
                  </a:txBody>
                  <a:tcPr/>
                </a:tc>
                <a:extLst>
                  <a:ext uri="{0D108BD9-81ED-4DB2-BD59-A6C34878D82A}">
                    <a16:rowId xmlns:a16="http://schemas.microsoft.com/office/drawing/2014/main" val="1291232467"/>
                  </a:ext>
                </a:extLst>
              </a:tr>
              <a:tr h="640080">
                <a:tc>
                  <a:txBody>
                    <a:bodyPr/>
                    <a:lstStyle/>
                    <a:p>
                      <a:r>
                        <a:rPr lang="en-US" sz="2000" dirty="0">
                          <a:solidFill>
                            <a:srgbClr val="002060"/>
                          </a:solidFill>
                        </a:rPr>
                        <a:t>OS</a:t>
                      </a:r>
                    </a:p>
                  </a:txBody>
                  <a:tcPr anchor="ctr"/>
                </a:tc>
                <a:tc>
                  <a:txBody>
                    <a:bodyPr/>
                    <a:lstStyle/>
                    <a:p>
                      <a:r>
                        <a:rPr lang="en-US" sz="2000" dirty="0">
                          <a:solidFill>
                            <a:srgbClr val="002060"/>
                          </a:solidFill>
                        </a:rPr>
                        <a:t>Windows 10 Home 22H2</a:t>
                      </a:r>
                    </a:p>
                  </a:txBody>
                  <a:tcPr anchor="ctr"/>
                </a:tc>
                <a:extLst>
                  <a:ext uri="{0D108BD9-81ED-4DB2-BD59-A6C34878D82A}">
                    <a16:rowId xmlns:a16="http://schemas.microsoft.com/office/drawing/2014/main" val="1365395998"/>
                  </a:ext>
                </a:extLst>
              </a:tr>
              <a:tr h="640080">
                <a:tc>
                  <a:txBody>
                    <a:bodyPr/>
                    <a:lstStyle/>
                    <a:p>
                      <a:r>
                        <a:rPr lang="en-US" sz="2000" dirty="0">
                          <a:solidFill>
                            <a:srgbClr val="002060"/>
                          </a:solidFill>
                        </a:rPr>
                        <a:t>Visual Studio</a:t>
                      </a:r>
                    </a:p>
                  </a:txBody>
                  <a:tcPr anchor="ctr"/>
                </a:tc>
                <a:tc>
                  <a:txBody>
                    <a:bodyPr/>
                    <a:lstStyle/>
                    <a:p>
                      <a:r>
                        <a:rPr lang="en-US" sz="2000" dirty="0">
                          <a:solidFill>
                            <a:srgbClr val="002060"/>
                          </a:solidFill>
                        </a:rPr>
                        <a:t>Visual Studio Community 2022 (64bit) Version 17.4.1</a:t>
                      </a:r>
                    </a:p>
                  </a:txBody>
                  <a:tcPr anchor="ctr"/>
                </a:tc>
                <a:extLst>
                  <a:ext uri="{0D108BD9-81ED-4DB2-BD59-A6C34878D82A}">
                    <a16:rowId xmlns:a16="http://schemas.microsoft.com/office/drawing/2014/main" val="1151154794"/>
                  </a:ext>
                </a:extLst>
              </a:tr>
              <a:tr h="640080">
                <a:tc>
                  <a:txBody>
                    <a:bodyPr/>
                    <a:lstStyle/>
                    <a:p>
                      <a:r>
                        <a:rPr lang="en-US" sz="2000" dirty="0">
                          <a:solidFill>
                            <a:srgbClr val="002060"/>
                          </a:solidFill>
                        </a:rPr>
                        <a:t>Programming Language</a:t>
                      </a:r>
                    </a:p>
                  </a:txBody>
                  <a:tcPr anchor="ctr"/>
                </a:tc>
                <a:tc>
                  <a:txBody>
                    <a:bodyPr/>
                    <a:lstStyle/>
                    <a:p>
                      <a:r>
                        <a:rPr lang="en-US" sz="2000" dirty="0">
                          <a:solidFill>
                            <a:srgbClr val="002060"/>
                          </a:solidFill>
                        </a:rPr>
                        <a:t>C#, XAML</a:t>
                      </a:r>
                    </a:p>
                  </a:txBody>
                  <a:tcPr anchor="ctr"/>
                </a:tc>
                <a:extLst>
                  <a:ext uri="{0D108BD9-81ED-4DB2-BD59-A6C34878D82A}">
                    <a16:rowId xmlns:a16="http://schemas.microsoft.com/office/drawing/2014/main" val="746848815"/>
                  </a:ext>
                </a:extLst>
              </a:tr>
              <a:tr h="640080">
                <a:tc rowSpan="2">
                  <a:txBody>
                    <a:bodyPr/>
                    <a:lstStyle/>
                    <a:p>
                      <a:r>
                        <a:rPr lang="en-US" sz="2000" dirty="0">
                          <a:solidFill>
                            <a:srgbClr val="002060"/>
                          </a:solidFill>
                        </a:rPr>
                        <a:t>Test Environment</a:t>
                      </a:r>
                    </a:p>
                  </a:txBody>
                  <a:tcPr anchor="ctr"/>
                </a:tc>
                <a:tc>
                  <a:txBody>
                    <a:bodyPr/>
                    <a:lstStyle/>
                    <a:p>
                      <a:r>
                        <a:rPr lang="en-US" sz="2000" dirty="0">
                          <a:solidFill>
                            <a:srgbClr val="002060"/>
                          </a:solidFill>
                        </a:rPr>
                        <a:t>Android Emulator</a:t>
                      </a:r>
                    </a:p>
                    <a:p>
                      <a:r>
                        <a:rPr lang="en-US" sz="2000" dirty="0">
                          <a:solidFill>
                            <a:srgbClr val="002060"/>
                          </a:solidFill>
                        </a:rPr>
                        <a:t>Android 9.0 (Pixel 3a)</a:t>
                      </a:r>
                    </a:p>
                  </a:txBody>
                  <a:tcPr anchor="ctr"/>
                </a:tc>
                <a:extLst>
                  <a:ext uri="{0D108BD9-81ED-4DB2-BD59-A6C34878D82A}">
                    <a16:rowId xmlns:a16="http://schemas.microsoft.com/office/drawing/2014/main" val="2912710630"/>
                  </a:ext>
                </a:extLst>
              </a:tr>
              <a:tr h="640080">
                <a:tc vMerge="1">
                  <a:txBody>
                    <a:bodyPr/>
                    <a:lstStyle/>
                    <a:p>
                      <a:endParaRPr lang="en-US" dirty="0"/>
                    </a:p>
                  </a:txBody>
                  <a:tcPr/>
                </a:tc>
                <a:tc>
                  <a:txBody>
                    <a:bodyPr/>
                    <a:lstStyle/>
                    <a:p>
                      <a:r>
                        <a:rPr lang="en-US" sz="2000" dirty="0">
                          <a:solidFill>
                            <a:srgbClr val="002060"/>
                          </a:solidFill>
                        </a:rPr>
                        <a:t>iOS Simulator on macOS</a:t>
                      </a:r>
                    </a:p>
                  </a:txBody>
                  <a:tcPr anchor="ctr"/>
                </a:tc>
                <a:extLst>
                  <a:ext uri="{0D108BD9-81ED-4DB2-BD59-A6C34878D82A}">
                    <a16:rowId xmlns:a16="http://schemas.microsoft.com/office/drawing/2014/main" val="792348509"/>
                  </a:ext>
                </a:extLst>
              </a:tr>
            </a:tbl>
          </a:graphicData>
        </a:graphic>
      </p:graphicFrame>
      <p:sp>
        <p:nvSpPr>
          <p:cNvPr id="3" name="台形 2">
            <a:extLst>
              <a:ext uri="{FF2B5EF4-FFF2-40B4-BE49-F238E27FC236}">
                <a16:creationId xmlns:a16="http://schemas.microsoft.com/office/drawing/2014/main" id="{C832A707-0056-30AD-FA09-EA2694D6804A}"/>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3331973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5B1239-0F78-0855-05CC-8308050B8942}"/>
              </a:ext>
            </a:extLst>
          </p:cNvPr>
          <p:cNvSpPr>
            <a:spLocks noGrp="1"/>
          </p:cNvSpPr>
          <p:nvPr>
            <p:ph type="title"/>
          </p:nvPr>
        </p:nvSpPr>
        <p:spPr/>
        <p:txBody>
          <a:bodyPr/>
          <a:lstStyle/>
          <a:p>
            <a:r>
              <a:rPr lang="en-US" dirty="0"/>
              <a:t>Development</a:t>
            </a:r>
          </a:p>
        </p:txBody>
      </p:sp>
      <p:sp>
        <p:nvSpPr>
          <p:cNvPr id="10" name="コンテンツ プレースホルダー 9">
            <a:extLst>
              <a:ext uri="{FF2B5EF4-FFF2-40B4-BE49-F238E27FC236}">
                <a16:creationId xmlns:a16="http://schemas.microsoft.com/office/drawing/2014/main" id="{04AEC13C-36A7-839A-0EB9-1272C1330798}"/>
              </a:ext>
            </a:extLst>
          </p:cNvPr>
          <p:cNvSpPr>
            <a:spLocks noGrp="1"/>
          </p:cNvSpPr>
          <p:nvPr>
            <p:ph idx="1"/>
          </p:nvPr>
        </p:nvSpPr>
        <p:spPr/>
        <p:txBody>
          <a:bodyPr/>
          <a:lstStyle/>
          <a:p>
            <a:r>
              <a:rPr lang="en-US" dirty="0"/>
              <a:t>Class Diagram and its purpose</a:t>
            </a:r>
          </a:p>
        </p:txBody>
      </p:sp>
      <p:sp>
        <p:nvSpPr>
          <p:cNvPr id="5" name="スライド番号プレースホルダー 4">
            <a:extLst>
              <a:ext uri="{FF2B5EF4-FFF2-40B4-BE49-F238E27FC236}">
                <a16:creationId xmlns:a16="http://schemas.microsoft.com/office/drawing/2014/main" id="{827837AD-3E5F-7852-D470-611D8FD2C404}"/>
              </a:ext>
            </a:extLst>
          </p:cNvPr>
          <p:cNvSpPr>
            <a:spLocks noGrp="1"/>
          </p:cNvSpPr>
          <p:nvPr>
            <p:ph type="sldNum" sz="quarter" idx="12"/>
          </p:nvPr>
        </p:nvSpPr>
        <p:spPr/>
        <p:txBody>
          <a:bodyPr/>
          <a:lstStyle/>
          <a:p>
            <a:fld id="{EC7A199E-5624-45FB-B36F-1D4E75C7CE28}" type="slidenum">
              <a:rPr lang="en-US" smtClean="0"/>
              <a:t>6</a:t>
            </a:fld>
            <a:endParaRPr lang="en-US" dirty="0"/>
          </a:p>
        </p:txBody>
      </p:sp>
      <p:grpSp>
        <p:nvGrpSpPr>
          <p:cNvPr id="12" name="グループ化 11">
            <a:extLst>
              <a:ext uri="{FF2B5EF4-FFF2-40B4-BE49-F238E27FC236}">
                <a16:creationId xmlns:a16="http://schemas.microsoft.com/office/drawing/2014/main" id="{979A48C9-96AE-7B0C-8FEF-E3F95858E095}"/>
              </a:ext>
            </a:extLst>
          </p:cNvPr>
          <p:cNvGrpSpPr/>
          <p:nvPr/>
        </p:nvGrpSpPr>
        <p:grpSpPr>
          <a:xfrm>
            <a:off x="42329" y="1817057"/>
            <a:ext cx="11886611" cy="5042456"/>
            <a:chOff x="458754" y="2116350"/>
            <a:chExt cx="10730023" cy="4551809"/>
          </a:xfrm>
        </p:grpSpPr>
        <p:grpSp>
          <p:nvGrpSpPr>
            <p:cNvPr id="9" name="グループ化 8">
              <a:extLst>
                <a:ext uri="{FF2B5EF4-FFF2-40B4-BE49-F238E27FC236}">
                  <a16:creationId xmlns:a16="http://schemas.microsoft.com/office/drawing/2014/main" id="{4A8E7170-B77A-B4DF-04BD-09723EE22265}"/>
                </a:ext>
              </a:extLst>
            </p:cNvPr>
            <p:cNvGrpSpPr/>
            <p:nvPr/>
          </p:nvGrpSpPr>
          <p:grpSpPr>
            <a:xfrm>
              <a:off x="458754" y="2116350"/>
              <a:ext cx="10730023" cy="3424514"/>
              <a:chOff x="90377" y="1508166"/>
              <a:chExt cx="10730023" cy="3424514"/>
            </a:xfrm>
          </p:grpSpPr>
          <p:pic>
            <p:nvPicPr>
              <p:cNvPr id="6" name="図 5" descr="ダイアグラム&#10;&#10;自動的に生成された説明">
                <a:extLst>
                  <a:ext uri="{FF2B5EF4-FFF2-40B4-BE49-F238E27FC236}">
                    <a16:creationId xmlns:a16="http://schemas.microsoft.com/office/drawing/2014/main" id="{04362B00-3A47-FEBA-FBFF-CF285DA35986}"/>
                  </a:ext>
                </a:extLst>
              </p:cNvPr>
              <p:cNvPicPr>
                <a:picLocks noChangeAspect="1"/>
              </p:cNvPicPr>
              <p:nvPr/>
            </p:nvPicPr>
            <p:blipFill>
              <a:blip r:embed="rId3"/>
              <a:stretch>
                <a:fillRect/>
              </a:stretch>
            </p:blipFill>
            <p:spPr>
              <a:xfrm>
                <a:off x="90377" y="1925320"/>
                <a:ext cx="5400040" cy="3007360"/>
              </a:xfrm>
              <a:prstGeom prst="rect">
                <a:avLst/>
              </a:prstGeom>
            </p:spPr>
          </p:pic>
          <p:pic>
            <p:nvPicPr>
              <p:cNvPr id="7" name="図 6" descr="ダイアグラム&#10;&#10;自動的に生成された説明">
                <a:extLst>
                  <a:ext uri="{FF2B5EF4-FFF2-40B4-BE49-F238E27FC236}">
                    <a16:creationId xmlns:a16="http://schemas.microsoft.com/office/drawing/2014/main" id="{5392BB3D-7279-DB2C-A8E0-0A1973262A2E}"/>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bwMode="auto">
              <a:xfrm>
                <a:off x="5420360" y="1786355"/>
                <a:ext cx="5400040" cy="2083435"/>
              </a:xfrm>
              <a:prstGeom prst="rect">
                <a:avLst/>
              </a:prstGeom>
              <a:ln>
                <a:noFill/>
              </a:ln>
              <a:extLst>
                <a:ext uri="{53640926-AAD7-44D8-BBD7-CCE9431645EC}">
                  <a14:shadowObscured xmlns:a14="http://schemas.microsoft.com/office/drawing/2010/main"/>
                </a:ext>
              </a:extLst>
            </p:spPr>
          </p:pic>
          <p:sp>
            <p:nvSpPr>
              <p:cNvPr id="8" name="正方形/長方形 7">
                <a:extLst>
                  <a:ext uri="{FF2B5EF4-FFF2-40B4-BE49-F238E27FC236}">
                    <a16:creationId xmlns:a16="http://schemas.microsoft.com/office/drawing/2014/main" id="{CAD4535D-082E-6CFD-7F7D-9890F4771B48}"/>
                  </a:ext>
                </a:extLst>
              </p:cNvPr>
              <p:cNvSpPr/>
              <p:nvPr/>
            </p:nvSpPr>
            <p:spPr>
              <a:xfrm>
                <a:off x="6590805" y="1508166"/>
                <a:ext cx="1650670" cy="9381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図 10" descr="ダイアグラム&#10;&#10;自動的に生成された説明">
              <a:extLst>
                <a:ext uri="{FF2B5EF4-FFF2-40B4-BE49-F238E27FC236}">
                  <a16:creationId xmlns:a16="http://schemas.microsoft.com/office/drawing/2014/main" id="{9AB821E1-4036-6C4E-D9E6-7CD95499AD2B}"/>
                </a:ext>
              </a:extLst>
            </p:cNvPr>
            <p:cNvPicPr>
              <a:picLocks noChangeAspect="1"/>
            </p:cNvPicPr>
            <p:nvPr/>
          </p:nvPicPr>
          <p:blipFill>
            <a:blip r:embed="rId5"/>
            <a:stretch>
              <a:fillRect/>
            </a:stretch>
          </p:blipFill>
          <p:spPr>
            <a:xfrm>
              <a:off x="5866652" y="4470424"/>
              <a:ext cx="2743200" cy="2197735"/>
            </a:xfrm>
            <a:prstGeom prst="rect">
              <a:avLst/>
            </a:prstGeom>
          </p:spPr>
        </p:pic>
      </p:grpSp>
      <p:sp>
        <p:nvSpPr>
          <p:cNvPr id="13" name="テキスト ボックス 12">
            <a:extLst>
              <a:ext uri="{FF2B5EF4-FFF2-40B4-BE49-F238E27FC236}">
                <a16:creationId xmlns:a16="http://schemas.microsoft.com/office/drawing/2014/main" id="{C2732B66-D9D7-B9FC-F5C7-414D0A16C63D}"/>
              </a:ext>
            </a:extLst>
          </p:cNvPr>
          <p:cNvSpPr txBox="1"/>
          <p:nvPr/>
        </p:nvSpPr>
        <p:spPr>
          <a:xfrm>
            <a:off x="134802" y="4118927"/>
            <a:ext cx="1231882" cy="1077218"/>
          </a:xfrm>
          <a:prstGeom prst="rect">
            <a:avLst/>
          </a:prstGeom>
          <a:noFill/>
        </p:spPr>
        <p:txBody>
          <a:bodyPr wrap="square" rtlCol="0">
            <a:spAutoFit/>
          </a:bodyPr>
          <a:lstStyle/>
          <a:p>
            <a:r>
              <a:rPr lang="en-US" sz="1600" dirty="0">
                <a:solidFill>
                  <a:srgbClr val="00B0F0"/>
                </a:solidFill>
              </a:rPr>
              <a:t>Get weather data from a server (async)</a:t>
            </a:r>
          </a:p>
        </p:txBody>
      </p:sp>
      <p:sp>
        <p:nvSpPr>
          <p:cNvPr id="14" name="テキスト ボックス 13">
            <a:extLst>
              <a:ext uri="{FF2B5EF4-FFF2-40B4-BE49-F238E27FC236}">
                <a16:creationId xmlns:a16="http://schemas.microsoft.com/office/drawing/2014/main" id="{3494A5CB-E0FD-B605-9622-A319D31F58B4}"/>
              </a:ext>
            </a:extLst>
          </p:cNvPr>
          <p:cNvSpPr txBox="1"/>
          <p:nvPr/>
        </p:nvSpPr>
        <p:spPr>
          <a:xfrm>
            <a:off x="1607615" y="5484182"/>
            <a:ext cx="1361727" cy="1077218"/>
          </a:xfrm>
          <a:prstGeom prst="rect">
            <a:avLst/>
          </a:prstGeom>
          <a:noFill/>
        </p:spPr>
        <p:txBody>
          <a:bodyPr wrap="square" rtlCol="0">
            <a:spAutoFit/>
          </a:bodyPr>
          <a:lstStyle/>
          <a:p>
            <a:r>
              <a:rPr lang="en-US" sz="1600" dirty="0">
                <a:solidFill>
                  <a:srgbClr val="00B0F0"/>
                </a:solidFill>
              </a:rPr>
              <a:t>Generate and post weather API, set large picture</a:t>
            </a:r>
          </a:p>
        </p:txBody>
      </p:sp>
      <p:sp>
        <p:nvSpPr>
          <p:cNvPr id="15" name="テキスト ボックス 14">
            <a:extLst>
              <a:ext uri="{FF2B5EF4-FFF2-40B4-BE49-F238E27FC236}">
                <a16:creationId xmlns:a16="http://schemas.microsoft.com/office/drawing/2014/main" id="{F1C7A1BA-F462-3958-8148-66CF7C6F610F}"/>
              </a:ext>
            </a:extLst>
          </p:cNvPr>
          <p:cNvSpPr txBox="1"/>
          <p:nvPr/>
        </p:nvSpPr>
        <p:spPr>
          <a:xfrm>
            <a:off x="3139516" y="4012051"/>
            <a:ext cx="1361727" cy="1077218"/>
          </a:xfrm>
          <a:prstGeom prst="rect">
            <a:avLst/>
          </a:prstGeom>
          <a:noFill/>
        </p:spPr>
        <p:txBody>
          <a:bodyPr wrap="square" rtlCol="0">
            <a:spAutoFit/>
          </a:bodyPr>
          <a:lstStyle/>
          <a:p>
            <a:r>
              <a:rPr lang="en-US" sz="1600" dirty="0">
                <a:solidFill>
                  <a:srgbClr val="00B0F0"/>
                </a:solidFill>
              </a:rPr>
              <a:t>Parse weather icon from JSON data</a:t>
            </a:r>
          </a:p>
        </p:txBody>
      </p:sp>
      <p:sp>
        <p:nvSpPr>
          <p:cNvPr id="16" name="テキスト ボックス 15">
            <a:extLst>
              <a:ext uri="{FF2B5EF4-FFF2-40B4-BE49-F238E27FC236}">
                <a16:creationId xmlns:a16="http://schemas.microsoft.com/office/drawing/2014/main" id="{0E4CD1CA-642C-DCB7-A7EB-F01FADC48582}"/>
              </a:ext>
            </a:extLst>
          </p:cNvPr>
          <p:cNvSpPr txBox="1"/>
          <p:nvPr/>
        </p:nvSpPr>
        <p:spPr>
          <a:xfrm>
            <a:off x="4581977" y="4298813"/>
            <a:ext cx="1361727" cy="584775"/>
          </a:xfrm>
          <a:prstGeom prst="rect">
            <a:avLst/>
          </a:prstGeom>
          <a:noFill/>
        </p:spPr>
        <p:txBody>
          <a:bodyPr wrap="square" rtlCol="0">
            <a:spAutoFit/>
          </a:bodyPr>
          <a:lstStyle/>
          <a:p>
            <a:r>
              <a:rPr lang="en-US" sz="1600" dirty="0">
                <a:solidFill>
                  <a:srgbClr val="00B0F0"/>
                </a:solidFill>
              </a:rPr>
              <a:t>OpenWeaterMap API</a:t>
            </a:r>
          </a:p>
        </p:txBody>
      </p:sp>
      <p:sp>
        <p:nvSpPr>
          <p:cNvPr id="17" name="テキスト ボックス 16">
            <a:extLst>
              <a:ext uri="{FF2B5EF4-FFF2-40B4-BE49-F238E27FC236}">
                <a16:creationId xmlns:a16="http://schemas.microsoft.com/office/drawing/2014/main" id="{48B981F4-2565-96A2-4C0E-B6AD0A54CF78}"/>
              </a:ext>
            </a:extLst>
          </p:cNvPr>
          <p:cNvSpPr txBox="1"/>
          <p:nvPr/>
        </p:nvSpPr>
        <p:spPr>
          <a:xfrm>
            <a:off x="6105173" y="3703428"/>
            <a:ext cx="1527461" cy="830997"/>
          </a:xfrm>
          <a:prstGeom prst="rect">
            <a:avLst/>
          </a:prstGeom>
          <a:noFill/>
        </p:spPr>
        <p:txBody>
          <a:bodyPr wrap="square" rtlCol="0">
            <a:spAutoFit/>
          </a:bodyPr>
          <a:lstStyle/>
          <a:p>
            <a:r>
              <a:rPr lang="en-US" sz="1600" dirty="0">
                <a:solidFill>
                  <a:srgbClr val="00B0F0"/>
                </a:solidFill>
              </a:rPr>
              <a:t>Parse weather speed from JSON data</a:t>
            </a:r>
          </a:p>
        </p:txBody>
      </p:sp>
      <p:sp>
        <p:nvSpPr>
          <p:cNvPr id="24" name="テキスト ボックス 23">
            <a:extLst>
              <a:ext uri="{FF2B5EF4-FFF2-40B4-BE49-F238E27FC236}">
                <a16:creationId xmlns:a16="http://schemas.microsoft.com/office/drawing/2014/main" id="{1326ACEB-B355-624D-EB98-8DF223311C15}"/>
              </a:ext>
            </a:extLst>
          </p:cNvPr>
          <p:cNvSpPr txBox="1"/>
          <p:nvPr/>
        </p:nvSpPr>
        <p:spPr>
          <a:xfrm>
            <a:off x="7530235" y="3703428"/>
            <a:ext cx="1527461" cy="584775"/>
          </a:xfrm>
          <a:prstGeom prst="rect">
            <a:avLst/>
          </a:prstGeom>
          <a:noFill/>
        </p:spPr>
        <p:txBody>
          <a:bodyPr wrap="square" rtlCol="0">
            <a:spAutoFit/>
          </a:bodyPr>
          <a:lstStyle/>
          <a:p>
            <a:r>
              <a:rPr lang="en-US" sz="1600" dirty="0">
                <a:solidFill>
                  <a:srgbClr val="00B0F0"/>
                </a:solidFill>
              </a:rPr>
              <a:t>Parse country from JSON data</a:t>
            </a:r>
          </a:p>
        </p:txBody>
      </p:sp>
      <p:sp>
        <p:nvSpPr>
          <p:cNvPr id="25" name="テキスト ボックス 24">
            <a:extLst>
              <a:ext uri="{FF2B5EF4-FFF2-40B4-BE49-F238E27FC236}">
                <a16:creationId xmlns:a16="http://schemas.microsoft.com/office/drawing/2014/main" id="{C97BC730-C2DB-3113-C790-53A28A82458B}"/>
              </a:ext>
            </a:extLst>
          </p:cNvPr>
          <p:cNvSpPr txBox="1"/>
          <p:nvPr/>
        </p:nvSpPr>
        <p:spPr>
          <a:xfrm>
            <a:off x="9013041" y="4216559"/>
            <a:ext cx="1318993" cy="830997"/>
          </a:xfrm>
          <a:prstGeom prst="rect">
            <a:avLst/>
          </a:prstGeom>
          <a:noFill/>
        </p:spPr>
        <p:txBody>
          <a:bodyPr wrap="square" rtlCol="0">
            <a:spAutoFit/>
          </a:bodyPr>
          <a:lstStyle/>
          <a:p>
            <a:r>
              <a:rPr lang="en-US" sz="1600" dirty="0">
                <a:solidFill>
                  <a:srgbClr val="00B0F0"/>
                </a:solidFill>
              </a:rPr>
              <a:t>Main of the model.  It has all classes</a:t>
            </a:r>
          </a:p>
        </p:txBody>
      </p:sp>
      <p:sp>
        <p:nvSpPr>
          <p:cNvPr id="26" name="テキスト ボックス 25">
            <a:extLst>
              <a:ext uri="{FF2B5EF4-FFF2-40B4-BE49-F238E27FC236}">
                <a16:creationId xmlns:a16="http://schemas.microsoft.com/office/drawing/2014/main" id="{281CB896-0601-DC64-92B6-E652349761C5}"/>
              </a:ext>
            </a:extLst>
          </p:cNvPr>
          <p:cNvSpPr txBox="1"/>
          <p:nvPr/>
        </p:nvSpPr>
        <p:spPr>
          <a:xfrm>
            <a:off x="10480219" y="3894631"/>
            <a:ext cx="1318993" cy="830997"/>
          </a:xfrm>
          <a:prstGeom prst="rect">
            <a:avLst/>
          </a:prstGeom>
          <a:noFill/>
        </p:spPr>
        <p:txBody>
          <a:bodyPr wrap="square" rtlCol="0">
            <a:spAutoFit/>
          </a:bodyPr>
          <a:lstStyle/>
          <a:p>
            <a:r>
              <a:rPr lang="en-US" sz="1600" dirty="0">
                <a:solidFill>
                  <a:srgbClr val="00B0F0"/>
                </a:solidFill>
              </a:rPr>
              <a:t>Parse temperature, humidity</a:t>
            </a:r>
          </a:p>
        </p:txBody>
      </p:sp>
      <p:sp>
        <p:nvSpPr>
          <p:cNvPr id="27" name="テキスト ボックス 26">
            <a:extLst>
              <a:ext uri="{FF2B5EF4-FFF2-40B4-BE49-F238E27FC236}">
                <a16:creationId xmlns:a16="http://schemas.microsoft.com/office/drawing/2014/main" id="{BF5CEB60-9DD1-0406-A1F9-4E14B6B2E4B1}"/>
              </a:ext>
            </a:extLst>
          </p:cNvPr>
          <p:cNvSpPr txBox="1"/>
          <p:nvPr/>
        </p:nvSpPr>
        <p:spPr>
          <a:xfrm>
            <a:off x="4592180" y="6022791"/>
            <a:ext cx="1527461" cy="584775"/>
          </a:xfrm>
          <a:prstGeom prst="rect">
            <a:avLst/>
          </a:prstGeom>
          <a:noFill/>
        </p:spPr>
        <p:txBody>
          <a:bodyPr wrap="square" rtlCol="0">
            <a:spAutoFit/>
          </a:bodyPr>
          <a:lstStyle/>
          <a:p>
            <a:pPr algn="r"/>
            <a:r>
              <a:rPr lang="en-US" sz="1600" dirty="0">
                <a:solidFill>
                  <a:srgbClr val="00B0F0"/>
                </a:solidFill>
              </a:rPr>
              <a:t>Smartphone system event </a:t>
            </a:r>
          </a:p>
        </p:txBody>
      </p:sp>
      <p:sp>
        <p:nvSpPr>
          <p:cNvPr id="28" name="テキスト ボックス 27">
            <a:extLst>
              <a:ext uri="{FF2B5EF4-FFF2-40B4-BE49-F238E27FC236}">
                <a16:creationId xmlns:a16="http://schemas.microsoft.com/office/drawing/2014/main" id="{AF442756-85CB-5CBB-52B9-C27F3E6E9536}"/>
              </a:ext>
            </a:extLst>
          </p:cNvPr>
          <p:cNvSpPr txBox="1"/>
          <p:nvPr/>
        </p:nvSpPr>
        <p:spPr>
          <a:xfrm>
            <a:off x="7921339" y="6323598"/>
            <a:ext cx="1527461" cy="338554"/>
          </a:xfrm>
          <a:prstGeom prst="rect">
            <a:avLst/>
          </a:prstGeom>
          <a:noFill/>
        </p:spPr>
        <p:txBody>
          <a:bodyPr wrap="square" rtlCol="0">
            <a:spAutoFit/>
          </a:bodyPr>
          <a:lstStyle/>
          <a:p>
            <a:r>
              <a:rPr lang="en-US" sz="1600" dirty="0">
                <a:solidFill>
                  <a:srgbClr val="00B0F0"/>
                </a:solidFill>
              </a:rPr>
              <a:t>Page view</a:t>
            </a:r>
          </a:p>
        </p:txBody>
      </p:sp>
      <p:sp>
        <p:nvSpPr>
          <p:cNvPr id="3" name="台形 2">
            <a:extLst>
              <a:ext uri="{FF2B5EF4-FFF2-40B4-BE49-F238E27FC236}">
                <a16:creationId xmlns:a16="http://schemas.microsoft.com/office/drawing/2014/main" id="{C14AEB15-CA93-011F-A6D4-5C9A0A081751}"/>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284061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A17C93-7DEB-104B-935E-E4CF07AAA0DE}"/>
              </a:ext>
            </a:extLst>
          </p:cNvPr>
          <p:cNvSpPr>
            <a:spLocks noGrp="1"/>
          </p:cNvSpPr>
          <p:nvPr>
            <p:ph type="title"/>
          </p:nvPr>
        </p:nvSpPr>
        <p:spPr/>
        <p:txBody>
          <a:bodyPr/>
          <a:lstStyle/>
          <a:p>
            <a:r>
              <a:rPr lang="en-US" dirty="0"/>
              <a:t>In Our Actual Work</a:t>
            </a:r>
          </a:p>
        </p:txBody>
      </p:sp>
      <p:sp>
        <p:nvSpPr>
          <p:cNvPr id="5" name="コンテンツ プレースホルダー 4">
            <a:extLst>
              <a:ext uri="{FF2B5EF4-FFF2-40B4-BE49-F238E27FC236}">
                <a16:creationId xmlns:a16="http://schemas.microsoft.com/office/drawing/2014/main" id="{D420940C-9BC9-566C-B16C-14A80D36C352}"/>
              </a:ext>
            </a:extLst>
          </p:cNvPr>
          <p:cNvSpPr>
            <a:spLocks noGrp="1"/>
          </p:cNvSpPr>
          <p:nvPr>
            <p:ph sz="half" idx="1"/>
          </p:nvPr>
        </p:nvSpPr>
        <p:spPr/>
        <p:txBody>
          <a:bodyPr>
            <a:normAutofit/>
          </a:bodyPr>
          <a:lstStyle/>
          <a:p>
            <a:pPr marL="0" indent="0">
              <a:buNone/>
            </a:pPr>
            <a:r>
              <a:rPr lang="en-US" dirty="0"/>
              <a:t>Android App shows white screen</a:t>
            </a:r>
          </a:p>
          <a:p>
            <a:pPr lvl="1"/>
            <a:r>
              <a:rPr lang="en-US" dirty="0"/>
              <a:t>UWP is succeeded</a:t>
            </a:r>
          </a:p>
          <a:p>
            <a:r>
              <a:rPr lang="en-US" dirty="0"/>
              <a:t>We can think a few reason</a:t>
            </a:r>
          </a:p>
          <a:p>
            <a:pPr lvl="1"/>
            <a:r>
              <a:rPr lang="en-US" dirty="0"/>
              <a:t>Emulator problem, logic, API</a:t>
            </a:r>
          </a:p>
          <a:p>
            <a:r>
              <a:rPr lang="en-US" dirty="0"/>
              <a:t>We doubted the web API</a:t>
            </a:r>
          </a:p>
          <a:p>
            <a:pPr lvl="1"/>
            <a:r>
              <a:rPr lang="en-US" dirty="0"/>
              <a:t>API introduces as http://</a:t>
            </a:r>
          </a:p>
          <a:p>
            <a:pPr lvl="1"/>
            <a:r>
              <a:rPr lang="en-US" dirty="0"/>
              <a:t>But recently http:// is refused by  many web browser</a:t>
            </a:r>
          </a:p>
        </p:txBody>
      </p:sp>
      <p:sp>
        <p:nvSpPr>
          <p:cNvPr id="6" name="コンテンツ プレースホルダー 5">
            <a:extLst>
              <a:ext uri="{FF2B5EF4-FFF2-40B4-BE49-F238E27FC236}">
                <a16:creationId xmlns:a16="http://schemas.microsoft.com/office/drawing/2014/main" id="{061C8DEC-6155-52D3-85C1-C91B7EC6339E}"/>
              </a:ext>
            </a:extLst>
          </p:cNvPr>
          <p:cNvSpPr>
            <a:spLocks noGrp="1"/>
          </p:cNvSpPr>
          <p:nvPr>
            <p:ph sz="half" idx="2"/>
          </p:nvPr>
        </p:nvSpPr>
        <p:spPr>
          <a:xfrm>
            <a:off x="6172199" y="1529542"/>
            <a:ext cx="5750169" cy="4647422"/>
          </a:xfrm>
        </p:spPr>
        <p:txBody>
          <a:bodyPr>
            <a:normAutofit/>
          </a:bodyPr>
          <a:lstStyle/>
          <a:p>
            <a:r>
              <a:rPr lang="en-US" dirty="0"/>
              <a:t>Degree Celsius conversion</a:t>
            </a:r>
          </a:p>
          <a:p>
            <a:pPr lvl="1"/>
            <a:r>
              <a:rPr lang="en-US" dirty="0"/>
              <a:t>Formula: Celsius = Kelvin – 273.15</a:t>
            </a:r>
          </a:p>
          <a:p>
            <a:pPr lvl="1"/>
            <a:r>
              <a:rPr lang="en-US" dirty="0"/>
              <a:t>We found, able to set unit to the API string</a:t>
            </a:r>
          </a:p>
          <a:p>
            <a:pPr marL="400050" lvl="2" indent="0">
              <a:buNone/>
            </a:pPr>
            <a:r>
              <a:rPr lang="en-US" sz="1800" u="sng" dirty="0">
                <a:solidFill>
                  <a:srgbClr val="0563C1"/>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https://api.openweathermap.org/data/2.5/weather?q=</a:t>
            </a:r>
            <a:r>
              <a:rPr lang="en-US" sz="1800" i="1" u="sng" dirty="0">
                <a:solidFill>
                  <a:srgbClr val="0563C1"/>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{city}</a:t>
            </a:r>
            <a:r>
              <a:rPr lang="en-US" sz="1800" u="sng" dirty="0">
                <a:solidFill>
                  <a:srgbClr val="0563C1"/>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&amp;appid=</a:t>
            </a:r>
            <a:r>
              <a:rPr lang="en-US" sz="1800" i="1" u="sng" dirty="0">
                <a:solidFill>
                  <a:srgbClr val="0563C1"/>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{key}</a:t>
            </a:r>
            <a:r>
              <a:rPr lang="en-US" sz="1800" u="sng" dirty="0">
                <a:solidFill>
                  <a:srgbClr val="0563C1"/>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&amp;</a:t>
            </a:r>
            <a:r>
              <a:rPr lang="en-US" sz="1800" u="sng" dirty="0">
                <a:solidFill>
                  <a:srgbClr val="C00000"/>
                </a:solidFill>
                <a:effectLst/>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rPr>
              <a:t>units=metric</a:t>
            </a:r>
            <a:endParaRPr lang="en-US" sz="1400" u="sng" dirty="0">
              <a:solidFill>
                <a:srgbClr val="C00000"/>
              </a:solidFill>
              <a:latin typeface="Consolas" panose="020B0609020204030204" pitchFamily="49" charset="0"/>
              <a:ea typeface="游明朝" panose="02020400000000000000" pitchFamily="18" charset="-128"/>
              <a:hlinkClick r:id="rId3">
                <a:extLst>
                  <a:ext uri="{A12FA001-AC4F-418D-AE19-62706E023703}">
                    <ahyp:hlinkClr xmlns:ahyp="http://schemas.microsoft.com/office/drawing/2018/hyperlinkcolor" val="tx"/>
                  </a:ext>
                </a:extLst>
              </a:hlinkClick>
            </a:endParaRPr>
          </a:p>
        </p:txBody>
      </p:sp>
      <p:sp>
        <p:nvSpPr>
          <p:cNvPr id="4" name="スライド番号プレースホルダー 3">
            <a:extLst>
              <a:ext uri="{FF2B5EF4-FFF2-40B4-BE49-F238E27FC236}">
                <a16:creationId xmlns:a16="http://schemas.microsoft.com/office/drawing/2014/main" id="{9DD1C13F-5856-6122-6D8E-1668B0F868E4}"/>
              </a:ext>
            </a:extLst>
          </p:cNvPr>
          <p:cNvSpPr>
            <a:spLocks noGrp="1"/>
          </p:cNvSpPr>
          <p:nvPr>
            <p:ph type="sldNum" sz="quarter" idx="12"/>
          </p:nvPr>
        </p:nvSpPr>
        <p:spPr/>
        <p:txBody>
          <a:bodyPr/>
          <a:lstStyle/>
          <a:p>
            <a:fld id="{EC7A199E-5624-45FB-B36F-1D4E75C7CE28}" type="slidenum">
              <a:rPr lang="en-US" smtClean="0"/>
              <a:t>7</a:t>
            </a:fld>
            <a:endParaRPr lang="en-US"/>
          </a:p>
        </p:txBody>
      </p:sp>
      <p:pic>
        <p:nvPicPr>
          <p:cNvPr id="7" name="図 6">
            <a:extLst>
              <a:ext uri="{FF2B5EF4-FFF2-40B4-BE49-F238E27FC236}">
                <a16:creationId xmlns:a16="http://schemas.microsoft.com/office/drawing/2014/main" id="{AA577BB5-49C6-4955-FE74-72951D5A599C}"/>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7658377" y="4434460"/>
            <a:ext cx="986155" cy="2035175"/>
          </a:xfrm>
          <a:prstGeom prst="rect">
            <a:avLst/>
          </a:prstGeom>
          <a:ln>
            <a:solidFill>
              <a:srgbClr val="00B0F0"/>
            </a:solidFill>
          </a:ln>
        </p:spPr>
      </p:pic>
      <p:pic>
        <p:nvPicPr>
          <p:cNvPr id="8" name="図 7">
            <a:extLst>
              <a:ext uri="{FF2B5EF4-FFF2-40B4-BE49-F238E27FC236}">
                <a16:creationId xmlns:a16="http://schemas.microsoft.com/office/drawing/2014/main" id="{8EBE09B1-5246-2AE3-EB75-4C90030F5546}"/>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9849127" y="4434460"/>
            <a:ext cx="1019810" cy="2034540"/>
          </a:xfrm>
          <a:prstGeom prst="rect">
            <a:avLst/>
          </a:prstGeom>
          <a:ln>
            <a:solidFill>
              <a:srgbClr val="00B0F0"/>
            </a:solidFill>
          </a:ln>
        </p:spPr>
      </p:pic>
      <p:sp>
        <p:nvSpPr>
          <p:cNvPr id="9" name="テキスト ボックス 61">
            <a:extLst>
              <a:ext uri="{FF2B5EF4-FFF2-40B4-BE49-F238E27FC236}">
                <a16:creationId xmlns:a16="http://schemas.microsoft.com/office/drawing/2014/main" id="{AEB09C39-3985-ECF1-D18C-EC8FE5D62222}"/>
              </a:ext>
            </a:extLst>
          </p:cNvPr>
          <p:cNvSpPr txBox="1"/>
          <p:nvPr/>
        </p:nvSpPr>
        <p:spPr>
          <a:xfrm>
            <a:off x="6500955" y="5350765"/>
            <a:ext cx="1079500" cy="308610"/>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a:effectLst/>
                <a:latin typeface="Calibri" panose="020F0502020204030204" pitchFamily="34" charset="0"/>
                <a:ea typeface="游明朝" panose="02020400000000000000" pitchFamily="18" charset="-128"/>
              </a:rPr>
              <a:t>Original version</a:t>
            </a:r>
            <a:endParaRPr lang="en-US" sz="1100">
              <a:effectLst/>
              <a:latin typeface="Times New Roman" panose="02020603050405020304" pitchFamily="18" charset="0"/>
              <a:ea typeface="游明朝" panose="02020400000000000000" pitchFamily="18" charset="-128"/>
            </a:endParaRPr>
          </a:p>
        </p:txBody>
      </p:sp>
      <p:sp>
        <p:nvSpPr>
          <p:cNvPr id="10" name="テキスト ボックス 62">
            <a:extLst>
              <a:ext uri="{FF2B5EF4-FFF2-40B4-BE49-F238E27FC236}">
                <a16:creationId xmlns:a16="http://schemas.microsoft.com/office/drawing/2014/main" id="{8E745AC1-C29A-F367-2E45-62AEC68DECC9}"/>
              </a:ext>
            </a:extLst>
          </p:cNvPr>
          <p:cNvSpPr txBox="1"/>
          <p:nvPr/>
        </p:nvSpPr>
        <p:spPr>
          <a:xfrm>
            <a:off x="10931562" y="5379657"/>
            <a:ext cx="1056005" cy="250825"/>
          </a:xfrm>
          <a:prstGeom prst="rect">
            <a:avLst/>
          </a:prstGeom>
          <a:noFill/>
          <a:ln w="6350">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100" dirty="0">
                <a:effectLst/>
                <a:latin typeface="Calibri" panose="020F0502020204030204" pitchFamily="34" charset="0"/>
                <a:ea typeface="游明朝" panose="02020400000000000000" pitchFamily="18" charset="-128"/>
              </a:rPr>
              <a:t>Update version</a:t>
            </a:r>
            <a:endParaRPr lang="en-US" sz="1100" dirty="0">
              <a:effectLst/>
              <a:latin typeface="Times New Roman" panose="02020603050405020304" pitchFamily="18" charset="0"/>
              <a:ea typeface="游明朝" panose="02020400000000000000" pitchFamily="18" charset="-128"/>
            </a:endParaRPr>
          </a:p>
        </p:txBody>
      </p:sp>
      <p:sp>
        <p:nvSpPr>
          <p:cNvPr id="11" name="矢印: 右 10">
            <a:extLst>
              <a:ext uri="{FF2B5EF4-FFF2-40B4-BE49-F238E27FC236}">
                <a16:creationId xmlns:a16="http://schemas.microsoft.com/office/drawing/2014/main" id="{0F8521D8-5230-6527-D0C1-66A2D9D6657F}"/>
              </a:ext>
            </a:extLst>
          </p:cNvPr>
          <p:cNvSpPr/>
          <p:nvPr/>
        </p:nvSpPr>
        <p:spPr>
          <a:xfrm>
            <a:off x="9040137" y="5294250"/>
            <a:ext cx="474345" cy="421640"/>
          </a:xfrm>
          <a:prstGeom prst="rightArrow">
            <a:avLst>
              <a:gd name="adj1" fmla="val 50000"/>
              <a:gd name="adj2" fmla="val 7916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 name="台形 2">
            <a:extLst>
              <a:ext uri="{FF2B5EF4-FFF2-40B4-BE49-F238E27FC236}">
                <a16:creationId xmlns:a16="http://schemas.microsoft.com/office/drawing/2014/main" id="{FF2C6B74-AE14-AD0E-687D-18A77DD65676}"/>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3547455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AA66B7-7BDD-5642-FCE4-F8F4DB3F3D6F}"/>
              </a:ext>
            </a:extLst>
          </p:cNvPr>
          <p:cNvSpPr>
            <a:spLocks noGrp="1"/>
          </p:cNvSpPr>
          <p:nvPr>
            <p:ph type="title"/>
          </p:nvPr>
        </p:nvSpPr>
        <p:spPr/>
        <p:txBody>
          <a:bodyPr/>
          <a:lstStyle/>
          <a:p>
            <a:r>
              <a:rPr lang="en-US" dirty="0"/>
              <a:t>Large Picture for Every Weather</a:t>
            </a:r>
          </a:p>
        </p:txBody>
      </p:sp>
      <p:sp>
        <p:nvSpPr>
          <p:cNvPr id="5" name="スライド番号プレースホルダー 4">
            <a:extLst>
              <a:ext uri="{FF2B5EF4-FFF2-40B4-BE49-F238E27FC236}">
                <a16:creationId xmlns:a16="http://schemas.microsoft.com/office/drawing/2014/main" id="{E71CB011-B7C0-3D13-47FE-3585E7EAF1F6}"/>
              </a:ext>
            </a:extLst>
          </p:cNvPr>
          <p:cNvSpPr>
            <a:spLocks noGrp="1"/>
          </p:cNvSpPr>
          <p:nvPr>
            <p:ph type="sldNum" sz="quarter" idx="12"/>
          </p:nvPr>
        </p:nvSpPr>
        <p:spPr>
          <a:xfrm>
            <a:off x="9448800" y="6525617"/>
            <a:ext cx="2743200" cy="365125"/>
          </a:xfrm>
        </p:spPr>
        <p:txBody>
          <a:bodyPr/>
          <a:lstStyle/>
          <a:p>
            <a:fld id="{EC7A199E-5624-45FB-B36F-1D4E75C7CE28}" type="slidenum">
              <a:rPr lang="en-US" smtClean="0"/>
              <a:t>8</a:t>
            </a:fld>
            <a:endParaRPr lang="en-US" dirty="0"/>
          </a:p>
        </p:txBody>
      </p:sp>
      <p:sp>
        <p:nvSpPr>
          <p:cNvPr id="8" name="コンテンツ プレースホルダー 7">
            <a:extLst>
              <a:ext uri="{FF2B5EF4-FFF2-40B4-BE49-F238E27FC236}">
                <a16:creationId xmlns:a16="http://schemas.microsoft.com/office/drawing/2014/main" id="{5ACFD79A-A69D-28E7-3A0C-1AB814026861}"/>
              </a:ext>
            </a:extLst>
          </p:cNvPr>
          <p:cNvSpPr>
            <a:spLocks noGrp="1"/>
          </p:cNvSpPr>
          <p:nvPr>
            <p:ph sz="half" idx="2"/>
          </p:nvPr>
        </p:nvSpPr>
        <p:spPr/>
        <p:txBody>
          <a:bodyPr/>
          <a:lstStyle/>
          <a:p>
            <a:r>
              <a:rPr lang="en-US" dirty="0"/>
              <a:t>Find from license free pictures, iStock Photo</a:t>
            </a:r>
          </a:p>
          <a:p>
            <a:pPr lvl="1"/>
            <a:r>
              <a:rPr lang="en-US" dirty="0"/>
              <a:t>Day picture is used also at night – it was hard to find all kinds of photos</a:t>
            </a:r>
          </a:p>
        </p:txBody>
      </p:sp>
      <p:pic>
        <p:nvPicPr>
          <p:cNvPr id="9" name="コンテンツ プレースホルダー 5" descr="グラフィカル ユーザー インターフェイス&#10;&#10;自動的に生成された説明">
            <a:extLst>
              <a:ext uri="{FF2B5EF4-FFF2-40B4-BE49-F238E27FC236}">
                <a16:creationId xmlns:a16="http://schemas.microsoft.com/office/drawing/2014/main" id="{B045533D-B0F7-CE57-A8D6-5EAC3B18389A}"/>
              </a:ext>
            </a:extLst>
          </p:cNvPr>
          <p:cNvPicPr>
            <a:picLocks noGrp="1" noChangeAspect="1"/>
          </p:cNvPicPr>
          <p:nvPr>
            <p:ph sz="half" idx="1"/>
          </p:nvPr>
        </p:nvPicPr>
        <p:blipFill>
          <a:blip r:embed="rId3"/>
          <a:stretch>
            <a:fillRect/>
          </a:stretch>
        </p:blipFill>
        <p:spPr>
          <a:xfrm>
            <a:off x="760275" y="1528763"/>
            <a:ext cx="4600849" cy="4648200"/>
          </a:xfrm>
          <a:prstGeom prst="rect">
            <a:avLst/>
          </a:prstGeom>
        </p:spPr>
      </p:pic>
      <p:pic>
        <p:nvPicPr>
          <p:cNvPr id="4098" name="Picture 2" descr="fehéredés feltételei - snow road témájú stock jellegű vizuális alkotások, jogdíjmentes fotók és képek">
            <a:extLst>
              <a:ext uri="{FF2B5EF4-FFF2-40B4-BE49-F238E27FC236}">
                <a16:creationId xmlns:a16="http://schemas.microsoft.com/office/drawing/2014/main" id="{BB2077A8-BBBE-6588-9EA2-7A9A780B20B6}"/>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460724" y="4085487"/>
            <a:ext cx="2461122" cy="168096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éjszakai hóvihar autó fények - snow night témájú stock jellegű vizuális alkotások, jogdíjmentes fotók és képek">
            <a:extLst>
              <a:ext uri="{FF2B5EF4-FFF2-40B4-BE49-F238E27FC236}">
                <a16:creationId xmlns:a16="http://schemas.microsoft.com/office/drawing/2014/main" id="{452293E1-D2FE-4340-2400-7D4F4F29DEEE}"/>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9211803" y="4085487"/>
            <a:ext cx="2521443" cy="1680962"/>
          </a:xfrm>
          <a:prstGeom prst="rect">
            <a:avLst/>
          </a:prstGeom>
          <a:noFill/>
          <a:extLst>
            <a:ext uri="{909E8E84-426E-40DD-AFC4-6F175D3DCCD1}">
              <a14:hiddenFill xmlns:a14="http://schemas.microsoft.com/office/drawing/2010/main">
                <a:solidFill>
                  <a:srgbClr val="FFFFFF"/>
                </a:solidFill>
              </a14:hiddenFill>
            </a:ext>
          </a:extLst>
        </p:spPr>
      </p:pic>
      <p:sp>
        <p:nvSpPr>
          <p:cNvPr id="3" name="台形 2">
            <a:extLst>
              <a:ext uri="{FF2B5EF4-FFF2-40B4-BE49-F238E27FC236}">
                <a16:creationId xmlns:a16="http://schemas.microsoft.com/office/drawing/2014/main" id="{F631D5A6-B827-13AB-22B1-A0DD257AE619}"/>
              </a:ext>
            </a:extLst>
          </p:cNvPr>
          <p:cNvSpPr/>
          <p:nvPr/>
        </p:nvSpPr>
        <p:spPr>
          <a:xfrm rot="2700000">
            <a:off x="10958988" y="167150"/>
            <a:ext cx="1630697" cy="479394"/>
          </a:xfrm>
          <a:prstGeom prst="trapezoid">
            <a:avLst>
              <a:gd name="adj" fmla="val 101824"/>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Takahiro</a:t>
            </a:r>
          </a:p>
        </p:txBody>
      </p:sp>
    </p:spTree>
    <p:extLst>
      <p:ext uri="{BB962C8B-B14F-4D97-AF65-F5344CB8AC3E}">
        <p14:creationId xmlns:p14="http://schemas.microsoft.com/office/powerpoint/2010/main" val="902805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F6EC30-B098-1B5B-9210-CCD8E101C8D4}"/>
              </a:ext>
            </a:extLst>
          </p:cNvPr>
          <p:cNvSpPr>
            <a:spLocks noGrp="1"/>
          </p:cNvSpPr>
          <p:nvPr>
            <p:ph type="title"/>
          </p:nvPr>
        </p:nvSpPr>
        <p:spPr/>
        <p:txBody>
          <a:bodyPr/>
          <a:lstStyle/>
          <a:p>
            <a:r>
              <a:rPr lang="en-US" dirty="0"/>
              <a:t>Test-Driven Development (TDD)</a:t>
            </a:r>
          </a:p>
        </p:txBody>
      </p:sp>
      <p:sp>
        <p:nvSpPr>
          <p:cNvPr id="6" name="コンテンツ プレースホルダー 5">
            <a:extLst>
              <a:ext uri="{FF2B5EF4-FFF2-40B4-BE49-F238E27FC236}">
                <a16:creationId xmlns:a16="http://schemas.microsoft.com/office/drawing/2014/main" id="{5BEF7442-69C5-67FD-D26B-43FB919BE5D1}"/>
              </a:ext>
            </a:extLst>
          </p:cNvPr>
          <p:cNvSpPr>
            <a:spLocks noGrp="1"/>
          </p:cNvSpPr>
          <p:nvPr>
            <p:ph sz="half" idx="2"/>
          </p:nvPr>
        </p:nvSpPr>
        <p:spPr>
          <a:xfrm>
            <a:off x="6688917" y="1269283"/>
            <a:ext cx="5181600" cy="4647422"/>
          </a:xfrm>
        </p:spPr>
        <p:txBody>
          <a:bodyPr>
            <a:normAutofit/>
          </a:bodyPr>
          <a:lstStyle/>
          <a:p>
            <a:r>
              <a:rPr lang="en-US" dirty="0"/>
              <a:t>We used TDD approach for showing picture for each weather.</a:t>
            </a:r>
          </a:p>
          <a:p>
            <a:r>
              <a:rPr lang="en-US" dirty="0"/>
              <a:t>There are possibility of unknown weather</a:t>
            </a:r>
          </a:p>
          <a:p>
            <a:pPr lvl="1"/>
            <a:r>
              <a:rPr lang="en-US" dirty="0"/>
              <a:t>Such as “Blizzard”, “Heavy rain”</a:t>
            </a:r>
          </a:p>
          <a:p>
            <a:pPr lvl="1"/>
            <a:r>
              <a:rPr lang="en-US" dirty="0"/>
              <a:t>ICON file name has 50 but we could have prepared only 13 icons.</a:t>
            </a:r>
          </a:p>
          <a:p>
            <a:pPr lvl="1"/>
            <a:endParaRPr lang="en-US" dirty="0"/>
          </a:p>
        </p:txBody>
      </p:sp>
      <p:sp>
        <p:nvSpPr>
          <p:cNvPr id="4" name="スライド番号プレースホルダー 3">
            <a:extLst>
              <a:ext uri="{FF2B5EF4-FFF2-40B4-BE49-F238E27FC236}">
                <a16:creationId xmlns:a16="http://schemas.microsoft.com/office/drawing/2014/main" id="{4321A661-324C-43BB-6F06-95917F1E7EFD}"/>
              </a:ext>
            </a:extLst>
          </p:cNvPr>
          <p:cNvSpPr>
            <a:spLocks noGrp="1"/>
          </p:cNvSpPr>
          <p:nvPr>
            <p:ph type="sldNum" sz="quarter" idx="12"/>
          </p:nvPr>
        </p:nvSpPr>
        <p:spPr/>
        <p:txBody>
          <a:bodyPr/>
          <a:lstStyle/>
          <a:p>
            <a:fld id="{EC7A199E-5624-45FB-B36F-1D4E75C7CE28}" type="slidenum">
              <a:rPr lang="en-US" smtClean="0"/>
              <a:t>9</a:t>
            </a:fld>
            <a:endParaRPr lang="en-US"/>
          </a:p>
        </p:txBody>
      </p:sp>
      <p:sp>
        <p:nvSpPr>
          <p:cNvPr id="3" name="台形 2">
            <a:extLst>
              <a:ext uri="{FF2B5EF4-FFF2-40B4-BE49-F238E27FC236}">
                <a16:creationId xmlns:a16="http://schemas.microsoft.com/office/drawing/2014/main" id="{396A0AA1-DF19-7829-1899-1E5B4B861773}"/>
              </a:ext>
            </a:extLst>
          </p:cNvPr>
          <p:cNvSpPr/>
          <p:nvPr/>
        </p:nvSpPr>
        <p:spPr>
          <a:xfrm rot="2700000">
            <a:off x="10958988" y="167150"/>
            <a:ext cx="1630697" cy="479394"/>
          </a:xfrm>
          <a:prstGeom prst="trapezoid">
            <a:avLst>
              <a:gd name="adj" fmla="val 10182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Yasmine</a:t>
            </a:r>
          </a:p>
        </p:txBody>
      </p:sp>
      <p:sp>
        <p:nvSpPr>
          <p:cNvPr id="10" name="Content Placeholder 9">
            <a:extLst>
              <a:ext uri="{FF2B5EF4-FFF2-40B4-BE49-F238E27FC236}">
                <a16:creationId xmlns:a16="http://schemas.microsoft.com/office/drawing/2014/main" id="{CAD0EEB2-7C8C-D7F8-9D3C-4E75BE09E6B3}"/>
              </a:ext>
            </a:extLst>
          </p:cNvPr>
          <p:cNvSpPr>
            <a:spLocks noGrp="1"/>
          </p:cNvSpPr>
          <p:nvPr>
            <p:ph sz="half" idx="1"/>
          </p:nvPr>
        </p:nvSpPr>
        <p:spPr>
          <a:xfrm>
            <a:off x="0" y="1229149"/>
            <a:ext cx="6581274" cy="4647422"/>
          </a:xfrm>
        </p:spPr>
        <p:txBody>
          <a:bodyPr>
            <a:normAutofit/>
          </a:bodyPr>
          <a:lstStyle/>
          <a:p>
            <a:pPr algn="l"/>
            <a:r>
              <a:rPr lang="en-HU" dirty="0"/>
              <a:t>TDD: </a:t>
            </a:r>
            <a:r>
              <a:rPr lang="en-GB" sz="2400" b="0" dirty="0"/>
              <a:t>Test-driven development is a software development process relying on software requirements being converted to test cases before software is fully developed, and tracking all software development by repeatedly testing the software against all test cases</a:t>
            </a:r>
            <a:r>
              <a:rPr lang="en-GB" sz="2400" dirty="0"/>
              <a:t>.</a:t>
            </a:r>
          </a:p>
          <a:p>
            <a:endParaRPr lang="en-HU" dirty="0"/>
          </a:p>
        </p:txBody>
      </p:sp>
      <p:pic>
        <p:nvPicPr>
          <p:cNvPr id="12" name="Picture 11" descr="Chart, diagram, bubble chart&#10;&#10;Description automatically generated">
            <a:extLst>
              <a:ext uri="{FF2B5EF4-FFF2-40B4-BE49-F238E27FC236}">
                <a16:creationId xmlns:a16="http://schemas.microsoft.com/office/drawing/2014/main" id="{82A32687-ADA0-8C20-928E-93FF5CF7956F}"/>
              </a:ext>
            </a:extLst>
          </p:cNvPr>
          <p:cNvPicPr>
            <a:picLocks noChangeAspect="1"/>
          </p:cNvPicPr>
          <p:nvPr/>
        </p:nvPicPr>
        <p:blipFill rotWithShape="1">
          <a:blip r:embed="rId3">
            <a:extLst>
              <a:ext uri="{28A0092B-C50C-407E-A947-70E740481C1C}">
                <a14:useLocalDpi xmlns:a14="http://schemas.microsoft.com/office/drawing/2010/main" val="0"/>
              </a:ext>
            </a:extLst>
          </a:blip>
          <a:srcRect l="12229" t="10961" r="21104" b="16662"/>
          <a:stretch/>
        </p:blipFill>
        <p:spPr>
          <a:xfrm>
            <a:off x="2049837" y="3725612"/>
            <a:ext cx="4952542" cy="3024424"/>
          </a:xfrm>
          <a:prstGeom prst="rect">
            <a:avLst/>
          </a:prstGeom>
        </p:spPr>
      </p:pic>
    </p:spTree>
    <p:extLst>
      <p:ext uri="{BB962C8B-B14F-4D97-AF65-F5344CB8AC3E}">
        <p14:creationId xmlns:p14="http://schemas.microsoft.com/office/powerpoint/2010/main" val="1700050723"/>
      </p:ext>
    </p:extLst>
  </p:cSld>
  <p:clrMapOvr>
    <a:masterClrMapping/>
  </p:clrMapOvr>
</p:sld>
</file>

<file path=ppt/theme/theme1.xml><?xml version="1.0" encoding="utf-8"?>
<a:theme xmlns:a="http://schemas.openxmlformats.org/drawingml/2006/main" name="DQ4WX0 - Takahiro FUJIWARA Examination of Improving Hungarian Typing Speed for Non-natives 20221105">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DQ4WX0 - Takahiro FUJIWARA Examination of Improving Hungarian Typing Speed for Non-natives 20221105</Template>
  <TotalTime>1443</TotalTime>
  <Words>1703</Words>
  <Application>Microsoft Office PowerPoint</Application>
  <PresentationFormat>ワイド画面</PresentationFormat>
  <Paragraphs>329</Paragraphs>
  <Slides>16</Slides>
  <Notes>12</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16</vt:i4>
      </vt:variant>
    </vt:vector>
  </HeadingPairs>
  <TitlesOfParts>
    <vt:vector size="23" baseType="lpstr">
      <vt:lpstr>Arial</vt:lpstr>
      <vt:lpstr>Calibri</vt:lpstr>
      <vt:lpstr>Consolas</vt:lpstr>
      <vt:lpstr>Tahoma</vt:lpstr>
      <vt:lpstr>Times New Roman</vt:lpstr>
      <vt:lpstr>Wingdings</vt:lpstr>
      <vt:lpstr>DQ4WX0 - Takahiro FUJIWARA Examination of Improving Hungarian Typing Speed for Non-natives 20221105</vt:lpstr>
      <vt:lpstr>Project Report of “Weather App”</vt:lpstr>
      <vt:lpstr>Introduction</vt:lpstr>
      <vt:lpstr>Application Image and Our Challenges</vt:lpstr>
      <vt:lpstr>Technologies</vt:lpstr>
      <vt:lpstr>Development Env. And Schedule</vt:lpstr>
      <vt:lpstr>Development</vt:lpstr>
      <vt:lpstr>In Our Actual Work</vt:lpstr>
      <vt:lpstr>Large Picture for Every Weather</vt:lpstr>
      <vt:lpstr>Test-Driven Development (TDD)</vt:lpstr>
      <vt:lpstr>Display Results Emulator Android 9.0 Pixel 3a</vt:lpstr>
      <vt:lpstr>Display Results Windows UWP</vt:lpstr>
      <vt:lpstr>Results iOS Simulator</vt:lpstr>
      <vt:lpstr>Possibilities for Further Development</vt:lpstr>
      <vt:lpstr>Experience Summary</vt:lpstr>
      <vt:lpstr>Appendix – Note for Making Environment</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Report of  “Fast Food  Ordering System” On Java/Swing</dc:title>
  <dc:creator>fujiwat0601 藤原隆弘</dc:creator>
  <cp:lastModifiedBy>fujiwat0601 藤原隆弘</cp:lastModifiedBy>
  <cp:revision>3</cp:revision>
  <dcterms:created xsi:type="dcterms:W3CDTF">2022-11-20T11:51:34Z</dcterms:created>
  <dcterms:modified xsi:type="dcterms:W3CDTF">2022-11-30T12:37:50Z</dcterms:modified>
</cp:coreProperties>
</file>

<file path=docProps/thumbnail.jpeg>
</file>